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0080625" cy="7559675"/>
  <p:notesSz cx="7559675" cy="10691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446" y="-90"/>
      </p:cViewPr>
      <p:guideLst>
        <p:guide orient="horz" pos="2381"/>
        <p:guide pos="3175"/>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Espace réservé de l'en-tête 1"/>
          <p:cNvSpPr txBox="1">
            <a:spLocks noGrp="1"/>
          </p:cNvSpPr>
          <p:nvPr>
            <p:ph type="hdr" sz="quarter"/>
          </p:nvPr>
        </p:nvSpPr>
        <p:spPr>
          <a:xfrm>
            <a:off x="0" y="0"/>
            <a:ext cx="3280680" cy="534240"/>
          </a:xfrm>
          <a:prstGeom prst="rect">
            <a:avLst/>
          </a:prstGeom>
          <a:noFill/>
          <a:ln>
            <a:noFill/>
          </a:ln>
        </p:spPr>
        <p:txBody>
          <a:bodyPr vert="horz" wrap="none" lIns="90000" tIns="45000" rIns="90000" bIns="450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rtl="0" hangingPunct="0">
              <a:lnSpc>
                <a:spcPct val="100000"/>
              </a:lnSpc>
              <a:spcBef>
                <a:spcPts val="0"/>
              </a:spcBef>
              <a:spcAft>
                <a:spcPts val="0"/>
              </a:spcAft>
              <a:buNone/>
              <a:tabLst/>
              <a:defRPr sz="1400"/>
            </a:pPr>
            <a:endParaRPr lang="en-US" sz="1400" b="0" i="0" u="none" strike="noStrike" kern="1200">
              <a:ln>
                <a:noFill/>
              </a:ln>
              <a:latin typeface="Arial" pitchFamily="18"/>
              <a:ea typeface="Arial Unicode MS" pitchFamily="2"/>
              <a:cs typeface="Tahoma" pitchFamily="2"/>
            </a:endParaRPr>
          </a:p>
        </p:txBody>
      </p:sp>
      <p:sp>
        <p:nvSpPr>
          <p:cNvPr id="3" name="Espace réservé de la date 2"/>
          <p:cNvSpPr txBox="1">
            <a:spLocks noGrp="1"/>
          </p:cNvSpPr>
          <p:nvPr>
            <p:ph type="dt" sz="quarter" idx="1"/>
          </p:nvPr>
        </p:nvSpPr>
        <p:spPr>
          <a:xfrm>
            <a:off x="4278960" y="0"/>
            <a:ext cx="3280680" cy="534240"/>
          </a:xfrm>
          <a:prstGeom prst="rect">
            <a:avLst/>
          </a:prstGeom>
          <a:noFill/>
          <a:ln>
            <a:noFill/>
          </a:ln>
        </p:spPr>
        <p:txBody>
          <a:bodyPr vert="horz" wrap="none" lIns="90000" tIns="45000" rIns="90000" bIns="4500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algn="r" rtl="0" hangingPunct="0">
              <a:lnSpc>
                <a:spcPct val="100000"/>
              </a:lnSpc>
              <a:spcBef>
                <a:spcPts val="0"/>
              </a:spcBef>
              <a:spcAft>
                <a:spcPts val="0"/>
              </a:spcAft>
              <a:buNone/>
              <a:tabLst/>
              <a:defRPr sz="1400"/>
            </a:pPr>
            <a:endParaRPr lang="en-US" sz="1400" b="0" i="0" u="none" strike="noStrike" kern="1200">
              <a:ln>
                <a:noFill/>
              </a:ln>
              <a:latin typeface="Arial" pitchFamily="18"/>
              <a:ea typeface="Arial Unicode MS" pitchFamily="2"/>
              <a:cs typeface="Tahoma" pitchFamily="2"/>
            </a:endParaRPr>
          </a:p>
        </p:txBody>
      </p:sp>
      <p:sp>
        <p:nvSpPr>
          <p:cNvPr id="4" name="Espace réservé du pied de page 3"/>
          <p:cNvSpPr txBox="1">
            <a:spLocks noGrp="1"/>
          </p:cNvSpPr>
          <p:nvPr>
            <p:ph type="ftr" sz="quarter" idx="2"/>
          </p:nvPr>
        </p:nvSpPr>
        <p:spPr>
          <a:xfrm>
            <a:off x="0" y="10157400"/>
            <a:ext cx="3280680" cy="534240"/>
          </a:xfrm>
          <a:prstGeom prst="rect">
            <a:avLst/>
          </a:prstGeom>
          <a:noFill/>
          <a:ln>
            <a:noFill/>
          </a:ln>
        </p:spPr>
        <p:txBody>
          <a:bodyPr vert="horz" wrap="none" lIns="90000" tIns="45000" rIns="90000" bIns="45000" anchor="b"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rtl="0" hangingPunct="0">
              <a:lnSpc>
                <a:spcPct val="100000"/>
              </a:lnSpc>
              <a:spcBef>
                <a:spcPts val="0"/>
              </a:spcBef>
              <a:spcAft>
                <a:spcPts val="0"/>
              </a:spcAft>
              <a:buNone/>
              <a:tabLst/>
              <a:defRPr sz="1400"/>
            </a:pPr>
            <a:endParaRPr lang="en-US" sz="1400" b="0" i="0" u="none" strike="noStrike" kern="1200">
              <a:ln>
                <a:noFill/>
              </a:ln>
              <a:latin typeface="Arial" pitchFamily="18"/>
              <a:ea typeface="Arial Unicode MS" pitchFamily="2"/>
              <a:cs typeface="Tahoma" pitchFamily="2"/>
            </a:endParaRPr>
          </a:p>
        </p:txBody>
      </p:sp>
      <p:sp>
        <p:nvSpPr>
          <p:cNvPr id="5" name="Espace réservé du numéro de diapositive 4"/>
          <p:cNvSpPr txBox="1">
            <a:spLocks noGrp="1"/>
          </p:cNvSpPr>
          <p:nvPr>
            <p:ph type="sldNum" sz="quarter" idx="3"/>
          </p:nvPr>
        </p:nvSpPr>
        <p:spPr>
          <a:xfrm>
            <a:off x="4278960" y="10157400"/>
            <a:ext cx="3280680" cy="534240"/>
          </a:xfrm>
          <a:prstGeom prst="rect">
            <a:avLst/>
          </a:prstGeom>
          <a:noFill/>
          <a:ln>
            <a:noFill/>
          </a:ln>
        </p:spPr>
        <p:txBody>
          <a:bodyPr vert="horz" wrap="none" lIns="90000" tIns="45000" rIns="90000" bIns="45000" anchor="b"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algn="r" rtl="0" hangingPunct="0">
              <a:lnSpc>
                <a:spcPct val="100000"/>
              </a:lnSpc>
              <a:spcBef>
                <a:spcPts val="0"/>
              </a:spcBef>
              <a:spcAft>
                <a:spcPts val="0"/>
              </a:spcAft>
              <a:buNone/>
              <a:tabLst/>
              <a:defRPr sz="1400"/>
            </a:pPr>
            <a:fld id="{2927C4D7-ED60-48DD-957F-C2F11B73C161}" type="slidenum">
              <a:rPr/>
              <a:pPr marL="0" marR="0" lvl="0" indent="0" algn="r" rtl="0" hangingPunct="0">
                <a:lnSpc>
                  <a:spcPct val="100000"/>
                </a:lnSpc>
                <a:spcBef>
                  <a:spcPts val="0"/>
                </a:spcBef>
                <a:spcAft>
                  <a:spcPts val="0"/>
                </a:spcAft>
                <a:buNone/>
                <a:tabLst/>
                <a:defRPr sz="1400"/>
              </a:pPr>
              <a:t>‹N°›</a:t>
            </a:fld>
            <a:endParaRPr lang="en-US" sz="1400" b="0" i="0" u="none" strike="noStrike" kern="1200">
              <a:ln>
                <a:noFill/>
              </a:ln>
              <a:latin typeface="Arial" pitchFamily="18"/>
              <a:ea typeface="Arial Unicode MS" pitchFamily="2"/>
              <a:cs typeface="Tahoma" pitchFamily="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idx="2"/>
          </p:nvPr>
        </p:nvSpPr>
        <p:spPr>
          <a:xfrm>
            <a:off x="1107000" y="812520"/>
            <a:ext cx="5345280" cy="4008959"/>
          </a:xfrm>
          <a:prstGeom prst="rect">
            <a:avLst/>
          </a:prstGeom>
          <a:noFill/>
          <a:ln>
            <a:noFill/>
            <a:prstDash val="solid"/>
          </a:ln>
        </p:spPr>
      </p:sp>
      <p:sp>
        <p:nvSpPr>
          <p:cNvPr id="3" name="Espace réservé des commentaires 2"/>
          <p:cNvSpPr txBox="1">
            <a:spLocks noGrp="1"/>
          </p:cNvSpPr>
          <p:nvPr>
            <p:ph type="body" sz="quarter" idx="3"/>
          </p:nvPr>
        </p:nvSpPr>
        <p:spPr>
          <a:xfrm>
            <a:off x="756000" y="5078520"/>
            <a:ext cx="6047640" cy="4811040"/>
          </a:xfrm>
          <a:prstGeom prst="rect">
            <a:avLst/>
          </a:prstGeom>
          <a:noFill/>
          <a:ln>
            <a:noFill/>
          </a:ln>
        </p:spPr>
        <p:txBody>
          <a:bodyPr lIns="0" tIns="0" rIns="0" bIns="0"/>
          <a:lstStyle/>
          <a:p>
            <a:endParaRPr lang="en-US"/>
          </a:p>
        </p:txBody>
      </p:sp>
      <p:sp>
        <p:nvSpPr>
          <p:cNvPr id="4" name="Espace réservé de l'en-tête 3"/>
          <p:cNvSpPr txBox="1">
            <a:spLocks noGrp="1"/>
          </p:cNvSpPr>
          <p:nvPr>
            <p:ph type="hdr" sz="quarter"/>
          </p:nvPr>
        </p:nvSpPr>
        <p:spPr>
          <a:xfrm>
            <a:off x="0" y="0"/>
            <a:ext cx="3280680" cy="534240"/>
          </a:xfrm>
          <a:prstGeom prst="rect">
            <a:avLst/>
          </a:prstGeom>
          <a:noFill/>
          <a:ln>
            <a:noFill/>
          </a:ln>
        </p:spPr>
        <p:txBody>
          <a:bodyPr lIns="0" tIns="0" rIns="0" bIns="0"/>
          <a:lstStyle>
            <a:lvl1pPr lvl="0" rtl="0" hangingPunct="0">
              <a:buNone/>
              <a:tabLst/>
              <a:defRPr lang="en-US" sz="1400" kern="1200">
                <a:latin typeface="Times New Roman" pitchFamily="18"/>
                <a:ea typeface="Arial Unicode MS" pitchFamily="2"/>
                <a:cs typeface="Tahoma" pitchFamily="2"/>
              </a:defRPr>
            </a:lvl1pPr>
          </a:lstStyle>
          <a:p>
            <a:pPr lvl="0"/>
            <a:endParaRPr lang="en-US"/>
          </a:p>
        </p:txBody>
      </p:sp>
      <p:sp>
        <p:nvSpPr>
          <p:cNvPr id="5" name="Espace réservé de la date 4"/>
          <p:cNvSpPr txBox="1">
            <a:spLocks noGrp="1"/>
          </p:cNvSpPr>
          <p:nvPr>
            <p:ph type="dt" idx="1"/>
          </p:nvPr>
        </p:nvSpPr>
        <p:spPr>
          <a:xfrm>
            <a:off x="4278960" y="0"/>
            <a:ext cx="3280680" cy="534240"/>
          </a:xfrm>
          <a:prstGeom prst="rect">
            <a:avLst/>
          </a:prstGeom>
          <a:noFill/>
          <a:ln>
            <a:noFill/>
          </a:ln>
        </p:spPr>
        <p:txBody>
          <a:bodyPr lIns="0" tIns="0" rIns="0" bIns="0"/>
          <a:lstStyle>
            <a:lvl1pPr lvl="0" algn="r" rtl="0" hangingPunct="0">
              <a:buNone/>
              <a:tabLst/>
              <a:defRPr lang="en-US" sz="1400" kern="1200">
                <a:latin typeface="Times New Roman" pitchFamily="18"/>
                <a:ea typeface="Arial Unicode MS" pitchFamily="2"/>
                <a:cs typeface="Tahoma" pitchFamily="2"/>
              </a:defRPr>
            </a:lvl1pPr>
          </a:lstStyle>
          <a:p>
            <a:pPr lvl="0"/>
            <a:endParaRPr lang="en-US"/>
          </a:p>
        </p:txBody>
      </p:sp>
      <p:sp>
        <p:nvSpPr>
          <p:cNvPr id="6" name="Espace réservé du pied de page 5"/>
          <p:cNvSpPr txBox="1">
            <a:spLocks noGrp="1"/>
          </p:cNvSpPr>
          <p:nvPr>
            <p:ph type="ftr" sz="quarter" idx="4"/>
          </p:nvPr>
        </p:nvSpPr>
        <p:spPr>
          <a:xfrm>
            <a:off x="0" y="10157400"/>
            <a:ext cx="3280680" cy="534240"/>
          </a:xfrm>
          <a:prstGeom prst="rect">
            <a:avLst/>
          </a:prstGeom>
          <a:noFill/>
          <a:ln>
            <a:noFill/>
          </a:ln>
        </p:spPr>
        <p:txBody>
          <a:bodyPr lIns="0" tIns="0" rIns="0" bIns="0" anchor="b"/>
          <a:lstStyle>
            <a:lvl1pPr lvl="0" rtl="0" hangingPunct="0">
              <a:buNone/>
              <a:tabLst/>
              <a:defRPr lang="en-US" sz="1400" kern="1200">
                <a:latin typeface="Times New Roman" pitchFamily="18"/>
                <a:ea typeface="Arial Unicode MS" pitchFamily="2"/>
                <a:cs typeface="Tahoma" pitchFamily="2"/>
              </a:defRPr>
            </a:lvl1pPr>
          </a:lstStyle>
          <a:p>
            <a:pPr lvl="0"/>
            <a:endParaRPr lang="en-US"/>
          </a:p>
        </p:txBody>
      </p:sp>
      <p:sp>
        <p:nvSpPr>
          <p:cNvPr id="7" name="Espace réservé du numéro de diapositive 6"/>
          <p:cNvSpPr txBox="1">
            <a:spLocks noGrp="1"/>
          </p:cNvSpPr>
          <p:nvPr>
            <p:ph type="sldNum" sz="quarter" idx="5"/>
          </p:nvPr>
        </p:nvSpPr>
        <p:spPr>
          <a:xfrm>
            <a:off x="4278960" y="10157400"/>
            <a:ext cx="3280680" cy="534240"/>
          </a:xfrm>
          <a:prstGeom prst="rect">
            <a:avLst/>
          </a:prstGeom>
          <a:noFill/>
          <a:ln>
            <a:noFill/>
          </a:ln>
        </p:spPr>
        <p:txBody>
          <a:bodyPr lIns="0" tIns="0" rIns="0" bIns="0" anchor="b"/>
          <a:lstStyle>
            <a:lvl1pPr lvl="0" algn="r" rtl="0" hangingPunct="0">
              <a:buNone/>
              <a:tabLst/>
              <a:defRPr lang="en-US" sz="1400" kern="1200">
                <a:latin typeface="Times New Roman" pitchFamily="18"/>
                <a:ea typeface="Arial Unicode MS" pitchFamily="2"/>
                <a:cs typeface="Tahoma" pitchFamily="2"/>
              </a:defRPr>
            </a:lvl1pPr>
          </a:lstStyle>
          <a:p>
            <a:pPr lvl="0"/>
            <a:fld id="{2A526AC0-FE96-46EF-A43D-23E02B3AD89B}" type="slidenum">
              <a:rPr/>
              <a:pPr lvl="0"/>
              <a:t>‹N°›</a:t>
            </a:fld>
            <a:endParaRPr lang="en-US"/>
          </a:p>
        </p:txBody>
      </p:sp>
    </p:spTree>
  </p:cSld>
  <p:clrMap bg1="lt1" tx1="dk1" bg2="lt2" tx2="dk2" accent1="accent1" accent2="accent2" accent3="accent3" accent4="accent4" accent5="accent5" accent6="accent6" hlink="hlink" folHlink="folHlink"/>
  <p:notesStyle>
    <a:lvl1pPr marL="216000" marR="0" indent="-216000" rtl="0" hangingPunct="0">
      <a:tabLst/>
      <a:defRPr lang="en-US" sz="2000" b="0" i="0" u="none" strike="noStrike" kern="1200">
        <a:ln>
          <a:noFill/>
        </a:ln>
        <a:latin typeface="Arial" pitchFamily="18"/>
        <a:ea typeface="Arial Unicode MS" pitchFamily="2"/>
        <a:cs typeface="Tahoma"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Espace réservé des commentaires 2"/>
          <p:cNvSpPr txBox="1">
            <a:spLocks noGrp="1"/>
          </p:cNvSpPr>
          <p:nvPr>
            <p:ph type="body" sz="quarter" idx="1"/>
          </p:nvPr>
        </p:nvSpPr>
        <p:spPr>
          <a:xfrm>
            <a:off x="756000" y="5078520"/>
            <a:ext cx="6047640" cy="4721040"/>
          </a:xfrm>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Espace réservé des commentaires 2"/>
          <p:cNvSpPr txBox="1">
            <a:spLocks noGrp="1"/>
          </p:cNvSpPr>
          <p:nvPr>
            <p:ph type="body" sz="quarter" idx="1"/>
          </p:nvPr>
        </p:nvSpPr>
        <p:spPr>
          <a:xfrm>
            <a:off x="756000" y="5078520"/>
            <a:ext cx="6047640" cy="4721040"/>
          </a:xfrm>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Espace réservé des commentaires 2"/>
          <p:cNvSpPr txBox="1">
            <a:spLocks noGrp="1"/>
          </p:cNvSpPr>
          <p:nvPr>
            <p:ph type="body" sz="quarter" idx="1"/>
          </p:nvPr>
        </p:nvSpPr>
        <p:spPr>
          <a:xfrm>
            <a:off x="756000" y="5078520"/>
            <a:ext cx="6047640" cy="4721040"/>
          </a:xfrm>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Espace réservé des commentaires 2"/>
          <p:cNvSpPr txBox="1">
            <a:spLocks noGrp="1"/>
          </p:cNvSpPr>
          <p:nvPr>
            <p:ph type="body" sz="quarter" idx="1"/>
          </p:nvPr>
        </p:nvSpPr>
        <p:spPr>
          <a:xfrm>
            <a:off x="756000" y="5078520"/>
            <a:ext cx="6047640" cy="4721040"/>
          </a:xfrm>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Espace réservé des commentaires 2"/>
          <p:cNvSpPr txBox="1">
            <a:spLocks noGrp="1"/>
          </p:cNvSpPr>
          <p:nvPr>
            <p:ph type="body" sz="quarter" idx="1"/>
          </p:nvPr>
        </p:nvSpPr>
        <p:spPr>
          <a:xfrm>
            <a:off x="756000" y="5078520"/>
            <a:ext cx="6047640" cy="4721040"/>
          </a:xfrm>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Espace réservé des commentaires 2"/>
          <p:cNvSpPr txBox="1">
            <a:spLocks noGrp="1"/>
          </p:cNvSpPr>
          <p:nvPr>
            <p:ph type="body" sz="quarter" idx="1"/>
          </p:nvPr>
        </p:nvSpPr>
        <p:spPr>
          <a:xfrm>
            <a:off x="756000" y="5078520"/>
            <a:ext cx="6047640" cy="4721040"/>
          </a:xfrm>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Espace réservé des commentaires 2"/>
          <p:cNvSpPr txBox="1">
            <a:spLocks noGrp="1"/>
          </p:cNvSpPr>
          <p:nvPr>
            <p:ph type="body" sz="quarter" idx="1"/>
          </p:nvPr>
        </p:nvSpPr>
        <p:spPr>
          <a:xfrm>
            <a:off x="756000" y="5078520"/>
            <a:ext cx="6047640" cy="4721040"/>
          </a:xfrm>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Espace réservé des commentaires 2"/>
          <p:cNvSpPr txBox="1">
            <a:spLocks noGrp="1"/>
          </p:cNvSpPr>
          <p:nvPr>
            <p:ph type="body" sz="quarter" idx="1"/>
          </p:nvPr>
        </p:nvSpPr>
        <p:spPr>
          <a:xfrm>
            <a:off x="756000" y="5078520"/>
            <a:ext cx="6047640" cy="4721040"/>
          </a:xfrm>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Espace réservé des commentaires 2"/>
          <p:cNvSpPr txBox="1">
            <a:spLocks noGrp="1"/>
          </p:cNvSpPr>
          <p:nvPr>
            <p:ph type="body" sz="quarter" idx="1"/>
          </p:nvPr>
        </p:nvSpPr>
        <p:spPr>
          <a:xfrm>
            <a:off x="756000" y="5078520"/>
            <a:ext cx="6047640" cy="4721040"/>
          </a:xfrm>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Espace réservé des commentaires 2"/>
          <p:cNvSpPr txBox="1">
            <a:spLocks noGrp="1"/>
          </p:cNvSpPr>
          <p:nvPr>
            <p:ph type="body" sz="quarter" idx="1"/>
          </p:nvPr>
        </p:nvSpPr>
        <p:spPr>
          <a:xfrm>
            <a:off x="756000" y="5078520"/>
            <a:ext cx="6047640" cy="4721040"/>
          </a:xfrm>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Espace réservé des commentaires 2"/>
          <p:cNvSpPr txBox="1">
            <a:spLocks noGrp="1"/>
          </p:cNvSpPr>
          <p:nvPr>
            <p:ph type="body" sz="quarter" idx="1"/>
          </p:nvPr>
        </p:nvSpPr>
        <p:spPr>
          <a:xfrm>
            <a:off x="756000" y="5078520"/>
            <a:ext cx="6047640" cy="4721040"/>
          </a:xfrm>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Espace réservé des commentaires 2"/>
          <p:cNvSpPr txBox="1">
            <a:spLocks noGrp="1"/>
          </p:cNvSpPr>
          <p:nvPr>
            <p:ph type="body" sz="quarter" idx="1"/>
          </p:nvPr>
        </p:nvSpPr>
        <p:spPr>
          <a:xfrm>
            <a:off x="756000" y="5078520"/>
            <a:ext cx="6047640" cy="4721040"/>
          </a:xfrm>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Espace réservé des commentaires 2"/>
          <p:cNvSpPr txBox="1">
            <a:spLocks noGrp="1"/>
          </p:cNvSpPr>
          <p:nvPr>
            <p:ph type="body" sz="quarter" idx="1"/>
          </p:nvPr>
        </p:nvSpPr>
        <p:spPr>
          <a:xfrm>
            <a:off x="756000" y="5078520"/>
            <a:ext cx="6047640" cy="4721040"/>
          </a:xfrm>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Espace réservé des commentaires 2"/>
          <p:cNvSpPr txBox="1">
            <a:spLocks noGrp="1"/>
          </p:cNvSpPr>
          <p:nvPr>
            <p:ph type="body" sz="quarter" idx="1"/>
          </p:nvPr>
        </p:nvSpPr>
        <p:spPr>
          <a:xfrm>
            <a:off x="756000" y="5078520"/>
            <a:ext cx="6047640" cy="4721040"/>
          </a:xfrm>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55650" y="2347913"/>
            <a:ext cx="8569325" cy="1620837"/>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512888" y="4283075"/>
            <a:ext cx="7056437" cy="19319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pPr lvl="0"/>
            <a:endParaRPr lang="en-US"/>
          </a:p>
        </p:txBody>
      </p:sp>
      <p:sp>
        <p:nvSpPr>
          <p:cNvPr id="5" name="Espace réservé du pied de page 4"/>
          <p:cNvSpPr>
            <a:spLocks noGrp="1"/>
          </p:cNvSpPr>
          <p:nvPr>
            <p:ph type="ftr" sz="quarter" idx="11"/>
          </p:nvPr>
        </p:nvSpPr>
        <p:spPr/>
        <p:txBody>
          <a:bodyPr/>
          <a:lstStyle/>
          <a:p>
            <a:pPr lvl="0"/>
            <a:endParaRPr lang="en-US"/>
          </a:p>
        </p:txBody>
      </p:sp>
      <p:sp>
        <p:nvSpPr>
          <p:cNvPr id="6" name="Espace réservé du numéro de diapositive 5"/>
          <p:cNvSpPr>
            <a:spLocks noGrp="1"/>
          </p:cNvSpPr>
          <p:nvPr>
            <p:ph type="sldNum" sz="quarter" idx="12"/>
          </p:nvPr>
        </p:nvSpPr>
        <p:spPr/>
        <p:txBody>
          <a:bodyPr/>
          <a:lstStyle/>
          <a:p>
            <a:pPr lvl="0"/>
            <a:fld id="{FBEAA4EC-7996-44CA-8B43-F04ADFC9DA5A}" type="slidenum">
              <a:rPr/>
              <a:pPr lvl="0"/>
              <a:t>‹N°›</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lvl="0"/>
            <a:endParaRPr lang="en-US"/>
          </a:p>
        </p:txBody>
      </p:sp>
      <p:sp>
        <p:nvSpPr>
          <p:cNvPr id="5" name="Espace réservé du pied de page 4"/>
          <p:cNvSpPr>
            <a:spLocks noGrp="1"/>
          </p:cNvSpPr>
          <p:nvPr>
            <p:ph type="ftr" sz="quarter" idx="11"/>
          </p:nvPr>
        </p:nvSpPr>
        <p:spPr/>
        <p:txBody>
          <a:bodyPr/>
          <a:lstStyle/>
          <a:p>
            <a:pPr lvl="0"/>
            <a:endParaRPr lang="en-US"/>
          </a:p>
        </p:txBody>
      </p:sp>
      <p:sp>
        <p:nvSpPr>
          <p:cNvPr id="6" name="Espace réservé du numéro de diapositive 5"/>
          <p:cNvSpPr>
            <a:spLocks noGrp="1"/>
          </p:cNvSpPr>
          <p:nvPr>
            <p:ph type="sldNum" sz="quarter" idx="12"/>
          </p:nvPr>
        </p:nvSpPr>
        <p:spPr/>
        <p:txBody>
          <a:bodyPr/>
          <a:lstStyle/>
          <a:p>
            <a:pPr lvl="0"/>
            <a:fld id="{564BA93A-9C52-4803-90F6-1E82C20AC34A}" type="slidenum">
              <a:rPr/>
              <a:pPr lvl="0"/>
              <a:t>‹N°›</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613650" y="301625"/>
            <a:ext cx="2286000" cy="6488113"/>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755650" y="301625"/>
            <a:ext cx="6705600" cy="6488113"/>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lvl="0"/>
            <a:endParaRPr lang="en-US"/>
          </a:p>
        </p:txBody>
      </p:sp>
      <p:sp>
        <p:nvSpPr>
          <p:cNvPr id="5" name="Espace réservé du pied de page 4"/>
          <p:cNvSpPr>
            <a:spLocks noGrp="1"/>
          </p:cNvSpPr>
          <p:nvPr>
            <p:ph type="ftr" sz="quarter" idx="11"/>
          </p:nvPr>
        </p:nvSpPr>
        <p:spPr/>
        <p:txBody>
          <a:bodyPr/>
          <a:lstStyle/>
          <a:p>
            <a:pPr lvl="0"/>
            <a:endParaRPr lang="en-US"/>
          </a:p>
        </p:txBody>
      </p:sp>
      <p:sp>
        <p:nvSpPr>
          <p:cNvPr id="6" name="Espace réservé du numéro de diapositive 5"/>
          <p:cNvSpPr>
            <a:spLocks noGrp="1"/>
          </p:cNvSpPr>
          <p:nvPr>
            <p:ph type="sldNum" sz="quarter" idx="12"/>
          </p:nvPr>
        </p:nvSpPr>
        <p:spPr/>
        <p:txBody>
          <a:bodyPr/>
          <a:lstStyle/>
          <a:p>
            <a:pPr lvl="0"/>
            <a:fld id="{F34C2EAA-039B-4949-AF65-E0B76E8474FC}" type="slidenum">
              <a:rPr/>
              <a:pPr lvl="0"/>
              <a:t>‹N°›</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lvl="0"/>
            <a:endParaRPr lang="en-US"/>
          </a:p>
        </p:txBody>
      </p:sp>
      <p:sp>
        <p:nvSpPr>
          <p:cNvPr id="5" name="Espace réservé du pied de page 4"/>
          <p:cNvSpPr>
            <a:spLocks noGrp="1"/>
          </p:cNvSpPr>
          <p:nvPr>
            <p:ph type="ftr" sz="quarter" idx="11"/>
          </p:nvPr>
        </p:nvSpPr>
        <p:spPr/>
        <p:txBody>
          <a:bodyPr/>
          <a:lstStyle/>
          <a:p>
            <a:pPr lvl="0"/>
            <a:endParaRPr lang="en-US"/>
          </a:p>
        </p:txBody>
      </p:sp>
      <p:sp>
        <p:nvSpPr>
          <p:cNvPr id="6" name="Espace réservé du numéro de diapositive 5"/>
          <p:cNvSpPr>
            <a:spLocks noGrp="1"/>
          </p:cNvSpPr>
          <p:nvPr>
            <p:ph type="sldNum" sz="quarter" idx="12"/>
          </p:nvPr>
        </p:nvSpPr>
        <p:spPr/>
        <p:txBody>
          <a:bodyPr/>
          <a:lstStyle/>
          <a:p>
            <a:pPr lvl="0"/>
            <a:fld id="{5F306D51-326F-4C92-9C7C-30DD90ACE13A}" type="slidenum">
              <a:rPr/>
              <a:pPr lvl="0"/>
              <a:t>‹N°›</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96925" y="4857750"/>
            <a:ext cx="8567738" cy="15017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96925" y="3203575"/>
            <a:ext cx="8567738" cy="16541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pPr lvl="0"/>
            <a:endParaRPr lang="en-US"/>
          </a:p>
        </p:txBody>
      </p:sp>
      <p:sp>
        <p:nvSpPr>
          <p:cNvPr id="5" name="Espace réservé du pied de page 4"/>
          <p:cNvSpPr>
            <a:spLocks noGrp="1"/>
          </p:cNvSpPr>
          <p:nvPr>
            <p:ph type="ftr" sz="quarter" idx="11"/>
          </p:nvPr>
        </p:nvSpPr>
        <p:spPr/>
        <p:txBody>
          <a:bodyPr/>
          <a:lstStyle/>
          <a:p>
            <a:pPr lvl="0"/>
            <a:endParaRPr lang="en-US"/>
          </a:p>
        </p:txBody>
      </p:sp>
      <p:sp>
        <p:nvSpPr>
          <p:cNvPr id="6" name="Espace réservé du numéro de diapositive 5"/>
          <p:cNvSpPr>
            <a:spLocks noGrp="1"/>
          </p:cNvSpPr>
          <p:nvPr>
            <p:ph type="sldNum" sz="quarter" idx="12"/>
          </p:nvPr>
        </p:nvSpPr>
        <p:spPr/>
        <p:txBody>
          <a:bodyPr/>
          <a:lstStyle/>
          <a:p>
            <a:pPr lvl="0"/>
            <a:fld id="{CEA0F30E-7D39-4B84-9825-315ED8438DC8}" type="slidenum">
              <a:rPr/>
              <a:pPr lvl="0"/>
              <a:t>‹N°›</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828675" y="2339975"/>
            <a:ext cx="4459288" cy="4449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440363" y="2339975"/>
            <a:ext cx="4459287" cy="4449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pPr lvl="0"/>
            <a:endParaRPr lang="en-US"/>
          </a:p>
        </p:txBody>
      </p:sp>
      <p:sp>
        <p:nvSpPr>
          <p:cNvPr id="6" name="Espace réservé du pied de page 5"/>
          <p:cNvSpPr>
            <a:spLocks noGrp="1"/>
          </p:cNvSpPr>
          <p:nvPr>
            <p:ph type="ftr" sz="quarter" idx="11"/>
          </p:nvPr>
        </p:nvSpPr>
        <p:spPr/>
        <p:txBody>
          <a:bodyPr/>
          <a:lstStyle/>
          <a:p>
            <a:pPr lvl="0"/>
            <a:endParaRPr lang="en-US"/>
          </a:p>
        </p:txBody>
      </p:sp>
      <p:sp>
        <p:nvSpPr>
          <p:cNvPr id="7" name="Espace réservé du numéro de diapositive 6"/>
          <p:cNvSpPr>
            <a:spLocks noGrp="1"/>
          </p:cNvSpPr>
          <p:nvPr>
            <p:ph type="sldNum" sz="quarter" idx="12"/>
          </p:nvPr>
        </p:nvSpPr>
        <p:spPr/>
        <p:txBody>
          <a:bodyPr/>
          <a:lstStyle/>
          <a:p>
            <a:pPr lvl="0"/>
            <a:fld id="{17703445-A0F3-4D6F-9E41-E307102A5417}" type="slidenum">
              <a:rPr/>
              <a:pPr lvl="0"/>
              <a:t>‹N°›</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04825" y="303213"/>
            <a:ext cx="9072563" cy="1258887"/>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pPr lvl="0"/>
            <a:endParaRPr lang="en-US"/>
          </a:p>
        </p:txBody>
      </p:sp>
      <p:sp>
        <p:nvSpPr>
          <p:cNvPr id="8" name="Espace réservé du pied de page 7"/>
          <p:cNvSpPr>
            <a:spLocks noGrp="1"/>
          </p:cNvSpPr>
          <p:nvPr>
            <p:ph type="ftr" sz="quarter" idx="11"/>
          </p:nvPr>
        </p:nvSpPr>
        <p:spPr/>
        <p:txBody>
          <a:bodyPr/>
          <a:lstStyle/>
          <a:p>
            <a:pPr lvl="0"/>
            <a:endParaRPr lang="en-US"/>
          </a:p>
        </p:txBody>
      </p:sp>
      <p:sp>
        <p:nvSpPr>
          <p:cNvPr id="9" name="Espace réservé du numéro de diapositive 8"/>
          <p:cNvSpPr>
            <a:spLocks noGrp="1"/>
          </p:cNvSpPr>
          <p:nvPr>
            <p:ph type="sldNum" sz="quarter" idx="12"/>
          </p:nvPr>
        </p:nvSpPr>
        <p:spPr/>
        <p:txBody>
          <a:bodyPr/>
          <a:lstStyle/>
          <a:p>
            <a:pPr lvl="0"/>
            <a:fld id="{AA91DC5C-8709-4339-BAF6-C0C8CC1E75A2}" type="slidenum">
              <a:rPr/>
              <a:pPr lvl="0"/>
              <a:t>‹N°›</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pPr lvl="0"/>
            <a:endParaRPr lang="en-US"/>
          </a:p>
        </p:txBody>
      </p:sp>
      <p:sp>
        <p:nvSpPr>
          <p:cNvPr id="4" name="Espace réservé du pied de page 3"/>
          <p:cNvSpPr>
            <a:spLocks noGrp="1"/>
          </p:cNvSpPr>
          <p:nvPr>
            <p:ph type="ftr" sz="quarter" idx="11"/>
          </p:nvPr>
        </p:nvSpPr>
        <p:spPr/>
        <p:txBody>
          <a:bodyPr/>
          <a:lstStyle/>
          <a:p>
            <a:pPr lvl="0"/>
            <a:endParaRPr lang="en-US"/>
          </a:p>
        </p:txBody>
      </p:sp>
      <p:sp>
        <p:nvSpPr>
          <p:cNvPr id="5" name="Espace réservé du numéro de diapositive 4"/>
          <p:cNvSpPr>
            <a:spLocks noGrp="1"/>
          </p:cNvSpPr>
          <p:nvPr>
            <p:ph type="sldNum" sz="quarter" idx="12"/>
          </p:nvPr>
        </p:nvSpPr>
        <p:spPr/>
        <p:txBody>
          <a:bodyPr/>
          <a:lstStyle/>
          <a:p>
            <a:pPr lvl="0"/>
            <a:fld id="{BAE07AD9-9177-41F6-8999-0DBB2E16CB7C}" type="slidenum">
              <a:rPr/>
              <a:pPr lvl="0"/>
              <a:t>‹N°›</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lvl="0"/>
            <a:endParaRPr lang="en-US"/>
          </a:p>
        </p:txBody>
      </p:sp>
      <p:sp>
        <p:nvSpPr>
          <p:cNvPr id="3" name="Espace réservé du pied de page 2"/>
          <p:cNvSpPr>
            <a:spLocks noGrp="1"/>
          </p:cNvSpPr>
          <p:nvPr>
            <p:ph type="ftr" sz="quarter" idx="11"/>
          </p:nvPr>
        </p:nvSpPr>
        <p:spPr/>
        <p:txBody>
          <a:bodyPr/>
          <a:lstStyle/>
          <a:p>
            <a:pPr lvl="0"/>
            <a:endParaRPr lang="en-US"/>
          </a:p>
        </p:txBody>
      </p:sp>
      <p:sp>
        <p:nvSpPr>
          <p:cNvPr id="4" name="Espace réservé du numéro de diapositive 3"/>
          <p:cNvSpPr>
            <a:spLocks noGrp="1"/>
          </p:cNvSpPr>
          <p:nvPr>
            <p:ph type="sldNum" sz="quarter" idx="12"/>
          </p:nvPr>
        </p:nvSpPr>
        <p:spPr/>
        <p:txBody>
          <a:bodyPr/>
          <a:lstStyle/>
          <a:p>
            <a:pPr lvl="0"/>
            <a:fld id="{5856BB06-0E58-4A15-ADE7-4957B1F6FE67}" type="slidenum">
              <a:rPr/>
              <a:pPr lvl="0"/>
              <a:t>‹N°›</a:t>
            </a:fld>
            <a:endParaRPr lang="en-US"/>
          </a:p>
        </p:txBody>
      </p:sp>
    </p:spTree>
  </p:cSld>
  <p:clrMapOvr>
    <a:masterClrMapping/>
  </p:clrMapOvr>
  <p:transition/>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04825" y="301625"/>
            <a:ext cx="3316288" cy="1279525"/>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pPr lvl="0"/>
            <a:endParaRPr lang="en-US"/>
          </a:p>
        </p:txBody>
      </p:sp>
      <p:sp>
        <p:nvSpPr>
          <p:cNvPr id="6" name="Espace réservé du pied de page 5"/>
          <p:cNvSpPr>
            <a:spLocks noGrp="1"/>
          </p:cNvSpPr>
          <p:nvPr>
            <p:ph type="ftr" sz="quarter" idx="11"/>
          </p:nvPr>
        </p:nvSpPr>
        <p:spPr/>
        <p:txBody>
          <a:bodyPr/>
          <a:lstStyle/>
          <a:p>
            <a:pPr lvl="0"/>
            <a:endParaRPr lang="en-US"/>
          </a:p>
        </p:txBody>
      </p:sp>
      <p:sp>
        <p:nvSpPr>
          <p:cNvPr id="7" name="Espace réservé du numéro de diapositive 6"/>
          <p:cNvSpPr>
            <a:spLocks noGrp="1"/>
          </p:cNvSpPr>
          <p:nvPr>
            <p:ph type="sldNum" sz="quarter" idx="12"/>
          </p:nvPr>
        </p:nvSpPr>
        <p:spPr/>
        <p:txBody>
          <a:bodyPr/>
          <a:lstStyle/>
          <a:p>
            <a:pPr lvl="0"/>
            <a:fld id="{D23074AE-7E3C-46CE-91EF-D7CB059BFC67}" type="slidenum">
              <a:rPr/>
              <a:pPr lvl="0"/>
              <a:t>‹N°›</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976438" y="5291138"/>
            <a:ext cx="6048375" cy="625475"/>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pPr lvl="0"/>
            <a:endParaRPr lang="en-US"/>
          </a:p>
        </p:txBody>
      </p:sp>
      <p:sp>
        <p:nvSpPr>
          <p:cNvPr id="6" name="Espace réservé du pied de page 5"/>
          <p:cNvSpPr>
            <a:spLocks noGrp="1"/>
          </p:cNvSpPr>
          <p:nvPr>
            <p:ph type="ftr" sz="quarter" idx="11"/>
          </p:nvPr>
        </p:nvSpPr>
        <p:spPr/>
        <p:txBody>
          <a:bodyPr/>
          <a:lstStyle/>
          <a:p>
            <a:pPr lvl="0"/>
            <a:endParaRPr lang="en-US"/>
          </a:p>
        </p:txBody>
      </p:sp>
      <p:sp>
        <p:nvSpPr>
          <p:cNvPr id="7" name="Espace réservé du numéro de diapositive 6"/>
          <p:cNvSpPr>
            <a:spLocks noGrp="1"/>
          </p:cNvSpPr>
          <p:nvPr>
            <p:ph type="sldNum" sz="quarter" idx="12"/>
          </p:nvPr>
        </p:nvSpPr>
        <p:spPr/>
        <p:txBody>
          <a:bodyPr/>
          <a:lstStyle/>
          <a:p>
            <a:pPr lvl="0"/>
            <a:fld id="{FD85990D-84D1-496F-903D-4A7F93B132AA}" type="slidenum">
              <a:rPr/>
              <a:pPr lvl="0"/>
              <a:t>‹N°›</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Pictures/100000000000032000000258D6CB4060.png"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r:link="rId14" cstate="print"/>
          <a:stretch>
            <a:fillRect/>
          </a:stretch>
        </a:blipFill>
        <a:effectLst/>
      </p:bgPr>
    </p:bg>
    <p:spTree>
      <p:nvGrpSpPr>
        <p:cNvPr id="1" name=""/>
        <p:cNvGrpSpPr/>
        <p:nvPr/>
      </p:nvGrpSpPr>
      <p:grpSpPr>
        <a:xfrm>
          <a:off x="0" y="0"/>
          <a:ext cx="0" cy="0"/>
          <a:chOff x="0" y="0"/>
          <a:chExt cx="0" cy="0"/>
        </a:xfrm>
      </p:grpSpPr>
      <p:sp>
        <p:nvSpPr>
          <p:cNvPr id="2" name="Espace réservé du titre 1"/>
          <p:cNvSpPr txBox="1">
            <a:spLocks noGrp="1"/>
          </p:cNvSpPr>
          <p:nvPr>
            <p:ph type="title"/>
          </p:nvPr>
        </p:nvSpPr>
        <p:spPr>
          <a:xfrm>
            <a:off x="756000" y="301320"/>
            <a:ext cx="9071640" cy="1262160"/>
          </a:xfrm>
          <a:prstGeom prst="rect">
            <a:avLst/>
          </a:prstGeom>
          <a:noFill/>
          <a:ln>
            <a:noFill/>
          </a:ln>
        </p:spPr>
        <p:txBody>
          <a:bodyPr lIns="0" tIns="0" rIns="0" bIns="0"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n-US"/>
          </a:p>
        </p:txBody>
      </p:sp>
      <p:sp>
        <p:nvSpPr>
          <p:cNvPr id="3" name="Espace réservé du texte 2"/>
          <p:cNvSpPr txBox="1">
            <a:spLocks noGrp="1"/>
          </p:cNvSpPr>
          <p:nvPr>
            <p:ph type="body" idx="1"/>
          </p:nvPr>
        </p:nvSpPr>
        <p:spPr>
          <a:xfrm>
            <a:off x="828359" y="2340000"/>
            <a:ext cx="9071640" cy="4449240"/>
          </a:xfrm>
          <a:prstGeom prst="rect">
            <a:avLst/>
          </a:prstGeom>
          <a:noFill/>
          <a:ln>
            <a:noFill/>
          </a:ln>
        </p:spPr>
        <p:txBody>
          <a:bodyPr lIns="0" tIns="0" rIns="0" bIns="0"/>
          <a:lstStyle>
            <a:defPPr marL="432000" marR="0" lvl="0" indent="-324000">
              <a:spcBef>
                <a:spcPts val="0"/>
              </a:spcBef>
              <a:spcAft>
                <a:spcPts val="1414"/>
              </a:spcAft>
              <a:buClr>
                <a:srgbClr val="004586"/>
              </a:buClr>
              <a:buSzPct val="100000"/>
              <a:buFont typeface="OpenSymbol" pitchFamily="2"/>
              <a:buNone/>
              <a:defRPr lang="en-US" sz="3200" b="0" i="0" u="none" strike="noStrike" kern="1200">
                <a:ln>
                  <a:noFill/>
                </a:ln>
                <a:latin typeface="Arial" pitchFamily="18"/>
                <a:ea typeface="Arial Unicode MS" pitchFamily="2"/>
                <a:cs typeface="Tahoma" pitchFamily="2"/>
              </a:defRPr>
            </a:defPPr>
            <a:lvl1pPr marL="432000" marR="0" lvl="0" indent="-324000">
              <a:spcBef>
                <a:spcPts val="0"/>
              </a:spcBef>
              <a:spcAft>
                <a:spcPts val="1414"/>
              </a:spcAft>
              <a:buClr>
                <a:srgbClr val="004586"/>
              </a:buClr>
              <a:buSzPct val="100000"/>
              <a:buFont typeface="OpenSymbol" pitchFamily="2"/>
              <a:buChar char=""/>
              <a:defRPr lang="en-US" sz="3200" b="0" i="0" u="none" strike="noStrike" kern="1200">
                <a:ln>
                  <a:noFill/>
                </a:ln>
                <a:latin typeface="Arial" pitchFamily="18"/>
                <a:ea typeface="Arial Unicode MS" pitchFamily="2"/>
                <a:cs typeface="Tahoma" pitchFamily="2"/>
              </a:defRPr>
            </a:lvl1pPr>
            <a:lvl2pPr marL="864000" marR="0" lvl="1" indent="-324000">
              <a:spcBef>
                <a:spcPts val="0"/>
              </a:spcBef>
              <a:spcAft>
                <a:spcPts val="1134"/>
              </a:spcAft>
              <a:buClr>
                <a:srgbClr val="004586"/>
              </a:buClr>
              <a:buSzPct val="100000"/>
              <a:buFont typeface="OpenSymbol" pitchFamily="2"/>
              <a:buChar char=""/>
              <a:defRPr lang="en-US" sz="2800" b="0" i="0" u="none" strike="noStrike" kern="1200">
                <a:ln>
                  <a:noFill/>
                </a:ln>
                <a:latin typeface="Arial" pitchFamily="18"/>
                <a:ea typeface="Arial Unicode MS" pitchFamily="2"/>
                <a:cs typeface="Tahoma" pitchFamily="2"/>
              </a:defRPr>
            </a:lvl2pPr>
            <a:lvl3pPr marL="1295999" marR="0" lvl="2" indent="-288000">
              <a:spcBef>
                <a:spcPts val="0"/>
              </a:spcBef>
              <a:spcAft>
                <a:spcPts val="850"/>
              </a:spcAft>
              <a:buClr>
                <a:srgbClr val="004586"/>
              </a:buClr>
              <a:buSzPct val="100000"/>
              <a:buFont typeface="OpenSymbol" pitchFamily="2"/>
              <a:buChar char=""/>
              <a:defRPr lang="en-US" sz="2400" b="0" i="0" u="none" strike="noStrike" kern="1200">
                <a:ln>
                  <a:noFill/>
                </a:ln>
                <a:latin typeface="Arial" pitchFamily="18"/>
                <a:ea typeface="Arial Unicode MS" pitchFamily="2"/>
                <a:cs typeface="Tahoma" pitchFamily="2"/>
              </a:defRPr>
            </a:lvl3pPr>
            <a:lvl4pPr marL="1728000" marR="0" lvl="3" indent="-216000">
              <a:spcBef>
                <a:spcPts val="0"/>
              </a:spcBef>
              <a:spcAft>
                <a:spcPts val="567"/>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4pPr>
            <a:lvl5pPr marL="2160000" marR="0" lvl="4"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5pPr>
            <a:lvl6pPr marL="2592000" marR="0" lvl="5"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6pPr>
            <a:lvl7pPr marL="3024000" marR="0" lvl="6"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7pPr>
            <a:lvl8pPr marL="3456000" marR="0" lvl="7"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8pPr>
            <a:lvl9pPr marL="3887999" marR="0" lvl="8"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txBox="1">
            <a:spLocks noGrp="1"/>
          </p:cNvSpPr>
          <p:nvPr>
            <p:ph type="dt" sz="half" idx="2"/>
          </p:nvPr>
        </p:nvSpPr>
        <p:spPr>
          <a:xfrm>
            <a:off x="864000" y="6887160"/>
            <a:ext cx="2348280" cy="521280"/>
          </a:xfrm>
          <a:prstGeom prst="rect">
            <a:avLst/>
          </a:prstGeom>
          <a:noFill/>
          <a:ln>
            <a:noFill/>
          </a:ln>
        </p:spPr>
        <p:txBody>
          <a:bodyPr lIns="0" tIns="0" rIns="0" bIns="0"/>
          <a:lstStyle>
            <a:lvl1pPr lvl="0" rtl="0" hangingPunct="0">
              <a:buNone/>
              <a:tabLst/>
              <a:defRPr lang="en-US" sz="1400" kern="1200">
                <a:latin typeface="Times New Roman" pitchFamily="18"/>
                <a:ea typeface="Arial Unicode MS" pitchFamily="2"/>
                <a:cs typeface="Tahoma" pitchFamily="2"/>
              </a:defRPr>
            </a:lvl1pPr>
          </a:lstStyle>
          <a:p>
            <a:pPr lvl="0"/>
            <a:endParaRPr lang="en-US"/>
          </a:p>
        </p:txBody>
      </p:sp>
      <p:sp>
        <p:nvSpPr>
          <p:cNvPr id="5" name="Espace réservé du pied de page 4"/>
          <p:cNvSpPr txBox="1">
            <a:spLocks noGrp="1"/>
          </p:cNvSpPr>
          <p:nvPr>
            <p:ph type="ftr" sz="quarter" idx="3"/>
          </p:nvPr>
        </p:nvSpPr>
        <p:spPr>
          <a:xfrm>
            <a:off x="3735360" y="6887160"/>
            <a:ext cx="3195000" cy="521280"/>
          </a:xfrm>
          <a:prstGeom prst="rect">
            <a:avLst/>
          </a:prstGeom>
          <a:noFill/>
          <a:ln>
            <a:noFill/>
          </a:ln>
        </p:spPr>
        <p:txBody>
          <a:bodyPr lIns="0" tIns="0" rIns="0" bIns="0"/>
          <a:lstStyle>
            <a:lvl1pPr lvl="0" algn="ctr" rtl="0" hangingPunct="0">
              <a:buNone/>
              <a:tabLst/>
              <a:defRPr lang="en-US" sz="1400" kern="1200">
                <a:latin typeface="Times New Roman" pitchFamily="18"/>
                <a:ea typeface="Arial Unicode MS" pitchFamily="2"/>
                <a:cs typeface="Tahoma" pitchFamily="2"/>
              </a:defRPr>
            </a:lvl1pPr>
          </a:lstStyle>
          <a:p>
            <a:pPr lvl="0"/>
            <a:endParaRPr lang="en-US"/>
          </a:p>
        </p:txBody>
      </p:sp>
      <p:sp>
        <p:nvSpPr>
          <p:cNvPr id="6" name="Espace réservé du numéro de diapositive 5"/>
          <p:cNvSpPr txBox="1">
            <a:spLocks noGrp="1"/>
          </p:cNvSpPr>
          <p:nvPr>
            <p:ph type="sldNum" sz="quarter" idx="4"/>
          </p:nvPr>
        </p:nvSpPr>
        <p:spPr>
          <a:xfrm>
            <a:off x="7227360" y="6887160"/>
            <a:ext cx="2348280" cy="521280"/>
          </a:xfrm>
          <a:prstGeom prst="rect">
            <a:avLst/>
          </a:prstGeom>
          <a:noFill/>
          <a:ln>
            <a:noFill/>
          </a:ln>
        </p:spPr>
        <p:txBody>
          <a:bodyPr lIns="0" tIns="0" rIns="0" bIns="0"/>
          <a:lstStyle>
            <a:lvl1pPr lvl="0" algn="r" rtl="0" hangingPunct="0">
              <a:buNone/>
              <a:tabLst/>
              <a:defRPr lang="en-US" sz="1400" kern="1200">
                <a:latin typeface="Times New Roman" pitchFamily="18"/>
                <a:ea typeface="Arial Unicode MS" pitchFamily="2"/>
                <a:cs typeface="Tahoma" pitchFamily="2"/>
              </a:defRPr>
            </a:lvl1pPr>
          </a:lstStyle>
          <a:p>
            <a:pPr lvl="0"/>
            <a:fld id="{60629EF5-8E86-4082-A77C-A1CD9F3FA9A9}" type="slidenum">
              <a:rPr/>
              <a:pPr lvl="0"/>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rtl="0" hangingPunct="0">
        <a:tabLst/>
        <a:defRPr lang="en-US" sz="4400" b="1" i="0" u="none" strike="noStrike" kern="1200">
          <a:ln>
            <a:noFill/>
          </a:ln>
          <a:latin typeface="Arial" pitchFamily="18"/>
          <a:ea typeface="Arial Unicode MS" pitchFamily="2"/>
          <a:cs typeface="Tahoma" pitchFamily="2"/>
        </a:defRPr>
      </a:lvl1pPr>
    </p:titleStyle>
    <p:bodyStyle>
      <a:lvl1pPr marL="0" marR="0" indent="0" rtl="0" hangingPunct="0">
        <a:spcBef>
          <a:spcPts val="0"/>
        </a:spcBef>
        <a:spcAft>
          <a:spcPts val="1414"/>
        </a:spcAft>
        <a:tabLst/>
        <a:defRPr lang="en-US" sz="3200" b="0" i="0" u="none" strike="noStrike" kern="1200">
          <a:ln>
            <a:noFill/>
          </a:ln>
          <a:latin typeface="Arial" pitchFamily="18"/>
          <a:ea typeface="Arial Unicode MS" pitchFamily="2"/>
          <a:cs typeface="Tahoma" pitchFamily="2"/>
        </a:defRPr>
      </a:lvl1pPr>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Product Description">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a:off x="2160000" y="717480"/>
            <a:ext cx="7667640" cy="1262520"/>
          </a:xfrm>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216000" lvl="0" indent="-360000">
              <a:buNone/>
            </a:pPr>
            <a:r>
              <a:rPr lang="en-US" dirty="0">
                <a:solidFill>
                  <a:srgbClr val="CC0000"/>
                </a:solidFill>
                <a:effectLst>
                  <a:outerShdw dist="17961" dir="2700000">
                    <a:scrgbClr r="0" g="0" b="0"/>
                  </a:outerShdw>
                </a:effectLst>
              </a:rPr>
              <a:t>LOI DEONTOLOGIE</a:t>
            </a:r>
            <a:br>
              <a:rPr lang="en-US" dirty="0">
                <a:solidFill>
                  <a:srgbClr val="CC0000"/>
                </a:solidFill>
                <a:effectLst>
                  <a:outerShdw dist="17961" dir="2700000">
                    <a:scrgbClr r="0" g="0" b="0"/>
                  </a:outerShdw>
                </a:effectLst>
              </a:rPr>
            </a:br>
            <a:r>
              <a:rPr lang="en-US" dirty="0">
                <a:solidFill>
                  <a:srgbClr val="CC0000"/>
                </a:solidFill>
                <a:effectLst>
                  <a:outerShdw dist="17961" dir="2700000">
                    <a:scrgbClr r="0" g="0" b="0"/>
                  </a:outerShdw>
                </a:effectLst>
              </a:rPr>
              <a:t>DES FONCTIONNAIRES</a:t>
            </a:r>
          </a:p>
        </p:txBody>
      </p:sp>
      <p:sp>
        <p:nvSpPr>
          <p:cNvPr id="3" name="Espace réservé du texte 2"/>
          <p:cNvSpPr txBox="1">
            <a:spLocks noGrp="1"/>
          </p:cNvSpPr>
          <p:nvPr>
            <p:ph type="body" idx="4294967295"/>
          </p:nvPr>
        </p:nvSpPr>
        <p:spPr>
          <a:xfrm>
            <a:off x="828359" y="2340000"/>
            <a:ext cx="9071640" cy="540000"/>
          </a:xfrm>
        </p:spPr>
        <p:txBody>
          <a:bodyPr>
            <a:spAutoFit/>
          </a:bodyPr>
          <a:lstStyle>
            <a:defPPr marL="432000" marR="0" lvl="0" indent="-324000">
              <a:spcBef>
                <a:spcPts val="0"/>
              </a:spcBef>
              <a:spcAft>
                <a:spcPts val="1414"/>
              </a:spcAft>
              <a:buClr>
                <a:srgbClr val="004586"/>
              </a:buClr>
              <a:buSzPct val="100000"/>
              <a:buFont typeface="OpenSymbol" pitchFamily="2"/>
              <a:buNone/>
              <a:defRPr lang="en-US" sz="3200" b="0" i="0" u="none" strike="noStrike" kern="1200">
                <a:ln>
                  <a:noFill/>
                </a:ln>
                <a:latin typeface="Arial" pitchFamily="18"/>
                <a:ea typeface="Arial Unicode MS" pitchFamily="2"/>
                <a:cs typeface="Tahoma" pitchFamily="2"/>
              </a:defRPr>
            </a:defPPr>
            <a:lvl1pPr marL="432000" marR="0" lvl="0" indent="-324000">
              <a:spcBef>
                <a:spcPts val="0"/>
              </a:spcBef>
              <a:spcAft>
                <a:spcPts val="1414"/>
              </a:spcAft>
              <a:buClr>
                <a:srgbClr val="004586"/>
              </a:buClr>
              <a:buSzPct val="100000"/>
              <a:buFont typeface="OpenSymbol" pitchFamily="2"/>
              <a:buChar char=""/>
              <a:defRPr lang="en-US" sz="3200" b="0" i="0" u="none" strike="noStrike" kern="1200">
                <a:ln>
                  <a:noFill/>
                </a:ln>
                <a:latin typeface="Arial" pitchFamily="18"/>
                <a:ea typeface="Arial Unicode MS" pitchFamily="2"/>
                <a:cs typeface="Tahoma" pitchFamily="2"/>
              </a:defRPr>
            </a:lvl1pPr>
            <a:lvl2pPr marL="864000" marR="0" lvl="1" indent="-324000">
              <a:spcBef>
                <a:spcPts val="0"/>
              </a:spcBef>
              <a:spcAft>
                <a:spcPts val="1134"/>
              </a:spcAft>
              <a:buClr>
                <a:srgbClr val="004586"/>
              </a:buClr>
              <a:buSzPct val="100000"/>
              <a:buFont typeface="OpenSymbol" pitchFamily="2"/>
              <a:buChar char=""/>
              <a:defRPr lang="en-US" sz="2800" b="0" i="0" u="none" strike="noStrike" kern="1200">
                <a:ln>
                  <a:noFill/>
                </a:ln>
                <a:latin typeface="Arial" pitchFamily="18"/>
                <a:ea typeface="Arial Unicode MS" pitchFamily="2"/>
                <a:cs typeface="Tahoma" pitchFamily="2"/>
              </a:defRPr>
            </a:lvl2pPr>
            <a:lvl3pPr marL="1295999" marR="0" lvl="2" indent="-288000">
              <a:spcBef>
                <a:spcPts val="0"/>
              </a:spcBef>
              <a:spcAft>
                <a:spcPts val="850"/>
              </a:spcAft>
              <a:buClr>
                <a:srgbClr val="004586"/>
              </a:buClr>
              <a:buSzPct val="100000"/>
              <a:buFont typeface="OpenSymbol" pitchFamily="2"/>
              <a:buChar char=""/>
              <a:defRPr lang="en-US" sz="2400" b="0" i="0" u="none" strike="noStrike" kern="1200">
                <a:ln>
                  <a:noFill/>
                </a:ln>
                <a:latin typeface="Arial" pitchFamily="18"/>
                <a:ea typeface="Arial Unicode MS" pitchFamily="2"/>
                <a:cs typeface="Tahoma" pitchFamily="2"/>
              </a:defRPr>
            </a:lvl3pPr>
            <a:lvl4pPr marL="1728000" marR="0" lvl="3" indent="-216000">
              <a:spcBef>
                <a:spcPts val="0"/>
              </a:spcBef>
              <a:spcAft>
                <a:spcPts val="567"/>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4pPr>
            <a:lvl5pPr marL="2160000" marR="0" lvl="4"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5pPr>
            <a:lvl6pPr marL="2592000" marR="0" lvl="5"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6pPr>
            <a:lvl7pPr marL="3024000" marR="0" lvl="6"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7pPr>
            <a:lvl8pPr marL="3456000" marR="0" lvl="7"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8pPr>
            <a:lvl9pPr marL="3887999" marR="0" lvl="8"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9pPr>
          </a:lstStyle>
          <a:p>
            <a:pPr marL="0" lvl="0" indent="0" algn="ctr">
              <a:buNone/>
            </a:pPr>
            <a:r>
              <a:rPr lang="x-none"/>
              <a:t>Décryptage syndical...</a:t>
            </a:r>
          </a:p>
        </p:txBody>
      </p:sp>
      <p:pic>
        <p:nvPicPr>
          <p:cNvPr id="4" name="Image 3"/>
          <p:cNvPicPr>
            <a:picLocks noChangeAspect="1"/>
          </p:cNvPicPr>
          <p:nvPr/>
        </p:nvPicPr>
        <p:blipFill>
          <a:blip r:embed="rId3" cstate="print">
            <a:alphaModFix/>
            <a:lum/>
          </a:blip>
          <a:stretch>
            <a:fillRect/>
          </a:stretch>
        </p:blipFill>
        <p:spPr>
          <a:xfrm>
            <a:off x="7542000" y="3780000"/>
            <a:ext cx="2358000" cy="2160000"/>
          </a:xfrm>
          <a:prstGeom prst="rect">
            <a:avLst/>
          </a:prstGeom>
          <a:noFill/>
          <a:ln>
            <a:noFill/>
          </a:ln>
        </p:spPr>
      </p:pic>
      <p:pic>
        <p:nvPicPr>
          <p:cNvPr id="5" name="Image 4"/>
          <p:cNvPicPr>
            <a:picLocks noChangeAspect="1"/>
          </p:cNvPicPr>
          <p:nvPr/>
        </p:nvPicPr>
        <p:blipFill>
          <a:blip r:embed="rId4" cstate="print">
            <a:alphaModFix/>
            <a:lum/>
          </a:blip>
          <a:srcRect/>
          <a:stretch>
            <a:fillRect/>
          </a:stretch>
        </p:blipFill>
        <p:spPr>
          <a:xfrm>
            <a:off x="685079" y="237240"/>
            <a:ext cx="1294920" cy="1742760"/>
          </a:xfrm>
          <a:prstGeom prst="rect">
            <a:avLst/>
          </a:prstGeom>
          <a:noFill/>
          <a:ln>
            <a:noFill/>
          </a:ln>
        </p:spPr>
      </p:pic>
      <p:sp>
        <p:nvSpPr>
          <p:cNvPr id="6" name="ZoneTexte 5"/>
          <p:cNvSpPr txBox="1"/>
          <p:nvPr/>
        </p:nvSpPr>
        <p:spPr>
          <a:xfrm>
            <a:off x="863848" y="3131765"/>
            <a:ext cx="7380000" cy="2859329"/>
          </a:xfrm>
          <a:prstGeom prst="rect">
            <a:avLst/>
          </a:prstGeom>
          <a:noFill/>
          <a:ln>
            <a:noFill/>
          </a:ln>
        </p:spPr>
        <p:txBody>
          <a:bodyPr vert="horz" wrap="square" lIns="90000" tIns="45000" rIns="90000" bIns="45000" compatLnSpc="0">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algn="just" rtl="0" hangingPunct="0">
              <a:lnSpc>
                <a:spcPct val="100000"/>
              </a:lnSpc>
              <a:spcBef>
                <a:spcPts val="0"/>
              </a:spcBef>
              <a:spcAft>
                <a:spcPts val="0"/>
              </a:spcAft>
              <a:buNone/>
              <a:tabLst/>
            </a:pPr>
            <a:r>
              <a:rPr lang="en-US" sz="1500" b="0" i="0" u="none" strike="noStrike" kern="1200" dirty="0">
                <a:ln>
                  <a:noFill/>
                </a:ln>
                <a:latin typeface="Arial" pitchFamily="18"/>
                <a:ea typeface="Arial Unicode MS" pitchFamily="2"/>
                <a:cs typeface="Tahoma" pitchFamily="2"/>
              </a:rPr>
              <a:t>La loi n°483 du 20 avril 2016 relative à la déontologie et aux droits et obligations des fonctionnaires a été publiée au Journal officiel du 21 avril 2016.</a:t>
            </a:r>
          </a:p>
          <a:p>
            <a:pPr marL="0" marR="0" lvl="0" indent="0" algn="just" rtl="0" hangingPunct="0">
              <a:lnSpc>
                <a:spcPct val="100000"/>
              </a:lnSpc>
              <a:spcBef>
                <a:spcPts val="0"/>
              </a:spcBef>
              <a:spcAft>
                <a:spcPts val="0"/>
              </a:spcAft>
              <a:buNone/>
              <a:tabLst/>
            </a:pPr>
            <a:r>
              <a:rPr lang="en-US" sz="1500" b="0" i="0" u="none" strike="noStrike" kern="1200" dirty="0">
                <a:ln>
                  <a:noFill/>
                </a:ln>
                <a:latin typeface="Arial" pitchFamily="18"/>
                <a:ea typeface="Arial Unicode MS" pitchFamily="2"/>
                <a:cs typeface="Tahoma" pitchFamily="2"/>
              </a:rPr>
              <a:t>Attention : une majorité d’élus des différents bancs parlementaires a privilégié les préoccupations des employeurs locaux sur les impératifs d’intérêt général.</a:t>
            </a:r>
          </a:p>
          <a:p>
            <a:pPr marL="0" marR="0" lvl="0" indent="0" algn="just" rtl="0" hangingPunct="0">
              <a:lnSpc>
                <a:spcPct val="100000"/>
              </a:lnSpc>
              <a:spcBef>
                <a:spcPts val="0"/>
              </a:spcBef>
              <a:spcAft>
                <a:spcPts val="0"/>
              </a:spcAft>
              <a:buNone/>
              <a:tabLst/>
            </a:pPr>
            <a:endParaRPr lang="en-US" sz="1500" b="0" i="0" u="none" strike="noStrike" kern="1200" dirty="0">
              <a:ln>
                <a:noFill/>
              </a:ln>
              <a:latin typeface="Arial" pitchFamily="18"/>
              <a:ea typeface="Arial Unicode MS" pitchFamily="2"/>
              <a:cs typeface="Tahoma" pitchFamily="2"/>
            </a:endParaRPr>
          </a:p>
          <a:p>
            <a:pPr marL="0" marR="0" lvl="0" indent="0" algn="just" rtl="0" hangingPunct="0">
              <a:lnSpc>
                <a:spcPct val="100000"/>
              </a:lnSpc>
              <a:spcBef>
                <a:spcPts val="0"/>
              </a:spcBef>
              <a:spcAft>
                <a:spcPts val="0"/>
              </a:spcAft>
              <a:buNone/>
              <a:tabLst/>
            </a:pPr>
            <a:r>
              <a:rPr lang="en-US" sz="1500" b="0" i="0" u="sng" strike="noStrike" kern="1200" dirty="0">
                <a:ln>
                  <a:noFill/>
                </a:ln>
                <a:uFillTx/>
                <a:latin typeface="Arial" pitchFamily="18"/>
                <a:ea typeface="Arial Unicode MS" pitchFamily="2"/>
                <a:cs typeface="Tahoma" pitchFamily="2"/>
              </a:rPr>
              <a:t>La loi comprend 4 titres</a:t>
            </a:r>
            <a:r>
              <a:rPr lang="en-US" sz="1500" b="0" i="0" u="none" strike="noStrike" kern="1200" dirty="0">
                <a:ln>
                  <a:noFill/>
                </a:ln>
                <a:latin typeface="Arial" pitchFamily="18"/>
                <a:ea typeface="Arial Unicode MS" pitchFamily="2"/>
                <a:cs typeface="Tahoma" pitchFamily="2"/>
              </a:rPr>
              <a:t> :</a:t>
            </a:r>
          </a:p>
          <a:p>
            <a:pPr marL="0" marR="0" lvl="0" indent="0" algn="just" rtl="0" hangingPunct="0">
              <a:lnSpc>
                <a:spcPct val="100000"/>
              </a:lnSpc>
              <a:spcBef>
                <a:spcPts val="0"/>
              </a:spcBef>
              <a:spcAft>
                <a:spcPts val="0"/>
              </a:spcAft>
              <a:buNone/>
              <a:tabLst/>
            </a:pPr>
            <a:r>
              <a:rPr lang="en-US" sz="1500" b="0" i="0" u="none" strike="noStrike" kern="1200" dirty="0">
                <a:ln>
                  <a:noFill/>
                </a:ln>
                <a:latin typeface="Arial" pitchFamily="18"/>
                <a:ea typeface="Arial Unicode MS" pitchFamily="2"/>
                <a:cs typeface="Tahoma" pitchFamily="2"/>
              </a:rPr>
              <a:t>Le titre Ier (articles 1 à 17) est relatif à la déontologie ;</a:t>
            </a:r>
          </a:p>
          <a:p>
            <a:pPr marL="0" marR="0" lvl="0" indent="0" algn="just" rtl="0" hangingPunct="0">
              <a:lnSpc>
                <a:spcPct val="100000"/>
              </a:lnSpc>
              <a:spcBef>
                <a:spcPts val="0"/>
              </a:spcBef>
              <a:spcAft>
                <a:spcPts val="0"/>
              </a:spcAft>
              <a:buNone/>
              <a:tabLst/>
            </a:pPr>
            <a:r>
              <a:rPr lang="en-US" sz="1500" b="0" i="0" u="none" strike="noStrike" kern="1200" dirty="0">
                <a:ln>
                  <a:noFill/>
                </a:ln>
                <a:latin typeface="Arial" pitchFamily="18"/>
                <a:ea typeface="Arial Unicode MS" pitchFamily="2"/>
                <a:cs typeface="Tahoma" pitchFamily="2"/>
              </a:rPr>
              <a:t>Le titre II (articles 18 à 28) vise à moderniser les droits et obligations des fonctionnaires ;</a:t>
            </a:r>
          </a:p>
          <a:p>
            <a:pPr marL="0" marR="0" lvl="0" indent="0" algn="just" rtl="0" hangingPunct="0">
              <a:lnSpc>
                <a:spcPct val="100000"/>
              </a:lnSpc>
              <a:spcBef>
                <a:spcPts val="0"/>
              </a:spcBef>
              <a:spcAft>
                <a:spcPts val="0"/>
              </a:spcAft>
              <a:buNone/>
              <a:tabLst/>
            </a:pPr>
            <a:r>
              <a:rPr lang="en-US" sz="1500" b="0" i="0" u="none" strike="noStrike" kern="1200" dirty="0">
                <a:ln>
                  <a:noFill/>
                </a:ln>
                <a:latin typeface="Arial" pitchFamily="18"/>
                <a:ea typeface="Arial Unicode MS" pitchFamily="2"/>
                <a:cs typeface="Tahoma" pitchFamily="2"/>
              </a:rPr>
              <a:t>Le titre III (articles 29 à 41) rassemble diverses dispositions tendant à assurer l'exemplarité des employeurs publics ;</a:t>
            </a:r>
          </a:p>
          <a:p>
            <a:pPr marL="0" marR="0" lvl="0" indent="0" algn="just" rtl="0" hangingPunct="0">
              <a:lnSpc>
                <a:spcPct val="100000"/>
              </a:lnSpc>
              <a:spcBef>
                <a:spcPts val="0"/>
              </a:spcBef>
              <a:spcAft>
                <a:spcPts val="0"/>
              </a:spcAft>
              <a:buNone/>
              <a:tabLst/>
            </a:pPr>
            <a:r>
              <a:rPr lang="en-US" sz="1500" b="0" i="0" u="none" strike="noStrike" kern="1200" dirty="0">
                <a:ln>
                  <a:noFill/>
                </a:ln>
                <a:latin typeface="Arial" pitchFamily="18"/>
                <a:ea typeface="Arial Unicode MS" pitchFamily="2"/>
                <a:cs typeface="Tahoma" pitchFamily="2"/>
              </a:rPr>
              <a:t>Le titre IV (articles 42 à 59) contient diverses dispositions et les dispositions finales.</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page10">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a:off x="756000" y="346320"/>
            <a:ext cx="9071640" cy="117216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216000" lvl="0" indent="-360000">
              <a:buNone/>
            </a:pPr>
            <a:r>
              <a:rPr lang="en-US" sz="3600" u="sng">
                <a:solidFill>
                  <a:srgbClr val="CC0000"/>
                </a:solidFill>
                <a:effectLst>
                  <a:outerShdw dist="17961" dir="2700000">
                    <a:scrgbClr r="0" g="0" b="0"/>
                  </a:outerShdw>
                </a:effectLst>
              </a:rPr>
              <a:t>Privés d'emploi</a:t>
            </a:r>
          </a:p>
        </p:txBody>
      </p:sp>
      <p:sp>
        <p:nvSpPr>
          <p:cNvPr id="3" name="Espace réservé du texte 2"/>
          <p:cNvSpPr txBox="1">
            <a:spLocks noGrp="1"/>
          </p:cNvSpPr>
          <p:nvPr>
            <p:ph type="body" idx="4294967295"/>
          </p:nvPr>
        </p:nvSpPr>
        <p:spPr>
          <a:xfrm>
            <a:off x="762120" y="2151360"/>
            <a:ext cx="8784000" cy="2601000"/>
          </a:xfrm>
        </p:spPr>
        <p:txBody>
          <a:bodyPr/>
          <a:lstStyle>
            <a:defPPr marL="432000" marR="0" lvl="0" indent="-324000">
              <a:spcBef>
                <a:spcPts val="0"/>
              </a:spcBef>
              <a:spcAft>
                <a:spcPts val="1414"/>
              </a:spcAft>
              <a:buClr>
                <a:srgbClr val="004586"/>
              </a:buClr>
              <a:buSzPct val="100000"/>
              <a:buFont typeface="OpenSymbol" pitchFamily="2"/>
              <a:buNone/>
              <a:defRPr lang="en-US" sz="3200" b="0" i="0" u="none" strike="noStrike" kern="1200">
                <a:ln>
                  <a:noFill/>
                </a:ln>
                <a:latin typeface="Arial" pitchFamily="18"/>
                <a:ea typeface="Arial Unicode MS" pitchFamily="2"/>
                <a:cs typeface="Tahoma" pitchFamily="2"/>
              </a:defRPr>
            </a:defPPr>
            <a:lvl1pPr marL="432000" marR="0" lvl="0" indent="-324000">
              <a:spcBef>
                <a:spcPts val="0"/>
              </a:spcBef>
              <a:spcAft>
                <a:spcPts val="1414"/>
              </a:spcAft>
              <a:buClr>
                <a:srgbClr val="004586"/>
              </a:buClr>
              <a:buSzPct val="100000"/>
              <a:buFont typeface="OpenSymbol" pitchFamily="2"/>
              <a:buChar char=""/>
              <a:defRPr lang="en-US" sz="3200" b="0" i="0" u="none" strike="noStrike" kern="1200">
                <a:ln>
                  <a:noFill/>
                </a:ln>
                <a:latin typeface="Arial" pitchFamily="18"/>
                <a:ea typeface="Arial Unicode MS" pitchFamily="2"/>
                <a:cs typeface="Tahoma" pitchFamily="2"/>
              </a:defRPr>
            </a:lvl1pPr>
            <a:lvl2pPr marL="864000" marR="0" lvl="1" indent="-324000">
              <a:spcBef>
                <a:spcPts val="0"/>
              </a:spcBef>
              <a:spcAft>
                <a:spcPts val="1134"/>
              </a:spcAft>
              <a:buClr>
                <a:srgbClr val="004586"/>
              </a:buClr>
              <a:buSzPct val="100000"/>
              <a:buFont typeface="OpenSymbol" pitchFamily="2"/>
              <a:buChar char=""/>
              <a:defRPr lang="en-US" sz="2800" b="0" i="0" u="none" strike="noStrike" kern="1200">
                <a:ln>
                  <a:noFill/>
                </a:ln>
                <a:latin typeface="Arial" pitchFamily="18"/>
                <a:ea typeface="Arial Unicode MS" pitchFamily="2"/>
                <a:cs typeface="Tahoma" pitchFamily="2"/>
              </a:defRPr>
            </a:lvl2pPr>
            <a:lvl3pPr marL="1295999" marR="0" lvl="2" indent="-288000">
              <a:spcBef>
                <a:spcPts val="0"/>
              </a:spcBef>
              <a:spcAft>
                <a:spcPts val="850"/>
              </a:spcAft>
              <a:buClr>
                <a:srgbClr val="004586"/>
              </a:buClr>
              <a:buSzPct val="100000"/>
              <a:buFont typeface="OpenSymbol" pitchFamily="2"/>
              <a:buChar char=""/>
              <a:defRPr lang="en-US" sz="2400" b="0" i="0" u="none" strike="noStrike" kern="1200">
                <a:ln>
                  <a:noFill/>
                </a:ln>
                <a:latin typeface="Arial" pitchFamily="18"/>
                <a:ea typeface="Arial Unicode MS" pitchFamily="2"/>
                <a:cs typeface="Tahoma" pitchFamily="2"/>
              </a:defRPr>
            </a:lvl3pPr>
            <a:lvl4pPr marL="1728000" marR="0" lvl="3" indent="-216000">
              <a:spcBef>
                <a:spcPts val="0"/>
              </a:spcBef>
              <a:spcAft>
                <a:spcPts val="567"/>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4pPr>
            <a:lvl5pPr marL="2160000" marR="0" lvl="4"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5pPr>
            <a:lvl6pPr marL="2592000" marR="0" lvl="5"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6pPr>
            <a:lvl7pPr marL="3024000" marR="0" lvl="6"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7pPr>
            <a:lvl8pPr marL="3456000" marR="0" lvl="7"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8pPr>
            <a:lvl9pPr marL="3887999" marR="0" lvl="8"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9pPr>
          </a:lstStyle>
          <a:p>
            <a:pPr marL="0" lvl="0" indent="0" algn="just"/>
            <a:r>
              <a:rPr lang="x-none" sz="1800"/>
              <a:t>L'article 82 organise la dégressivité du coût pour un employeur de la prise en charge par le CNFPT ou le centre de gestion compétent d’un fonctionnaire privé d’emploi : cent pour cent les deux premières années de prise en charge. Cette rémunération est ensuite réduite de cinq pour cent chaque année jusqu’à atteindre cinquante pour cent de la rémunération initiale la douzième année et les années suivantes.</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page11">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a:off x="756000" y="346320"/>
            <a:ext cx="9071640" cy="117216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216000" lvl="0" indent="-360000">
              <a:buNone/>
            </a:pPr>
            <a:r>
              <a:rPr lang="en-US" sz="3600" u="sng">
                <a:solidFill>
                  <a:srgbClr val="CC0000"/>
                </a:solidFill>
                <a:effectLst>
                  <a:outerShdw dist="17961" dir="2700000">
                    <a:scrgbClr r="0" g="0" b="0"/>
                  </a:outerShdw>
                </a:effectLst>
              </a:rPr>
              <a:t>Droit syndical</a:t>
            </a:r>
          </a:p>
        </p:txBody>
      </p:sp>
      <p:sp>
        <p:nvSpPr>
          <p:cNvPr id="3" name="Espace réservé du texte 2"/>
          <p:cNvSpPr txBox="1">
            <a:spLocks noGrp="1"/>
          </p:cNvSpPr>
          <p:nvPr>
            <p:ph type="body" idx="4294967295"/>
          </p:nvPr>
        </p:nvSpPr>
        <p:spPr>
          <a:xfrm>
            <a:off x="762120" y="1791360"/>
            <a:ext cx="8784000" cy="3357000"/>
          </a:xfrm>
        </p:spPr>
        <p:txBody>
          <a:bodyPr/>
          <a:lstStyle>
            <a:defPPr marL="432000" marR="0" lvl="0" indent="-324000">
              <a:spcBef>
                <a:spcPts val="0"/>
              </a:spcBef>
              <a:spcAft>
                <a:spcPts val="1414"/>
              </a:spcAft>
              <a:buClr>
                <a:srgbClr val="004586"/>
              </a:buClr>
              <a:buSzPct val="100000"/>
              <a:buFont typeface="OpenSymbol" pitchFamily="2"/>
              <a:buNone/>
              <a:defRPr lang="en-US" sz="3200" b="0" i="0" u="none" strike="noStrike" kern="1200">
                <a:ln>
                  <a:noFill/>
                </a:ln>
                <a:latin typeface="Arial" pitchFamily="18"/>
                <a:ea typeface="Arial Unicode MS" pitchFamily="2"/>
                <a:cs typeface="Tahoma" pitchFamily="2"/>
              </a:defRPr>
            </a:defPPr>
            <a:lvl1pPr marL="432000" marR="0" lvl="0" indent="-324000">
              <a:spcBef>
                <a:spcPts val="0"/>
              </a:spcBef>
              <a:spcAft>
                <a:spcPts val="1414"/>
              </a:spcAft>
              <a:buClr>
                <a:srgbClr val="004586"/>
              </a:buClr>
              <a:buSzPct val="100000"/>
              <a:buFont typeface="OpenSymbol" pitchFamily="2"/>
              <a:buChar char=""/>
              <a:defRPr lang="en-US" sz="3200" b="0" i="0" u="none" strike="noStrike" kern="1200">
                <a:ln>
                  <a:noFill/>
                </a:ln>
                <a:latin typeface="Arial" pitchFamily="18"/>
                <a:ea typeface="Arial Unicode MS" pitchFamily="2"/>
                <a:cs typeface="Tahoma" pitchFamily="2"/>
              </a:defRPr>
            </a:lvl1pPr>
            <a:lvl2pPr marL="864000" marR="0" lvl="1" indent="-324000">
              <a:spcBef>
                <a:spcPts val="0"/>
              </a:spcBef>
              <a:spcAft>
                <a:spcPts val="1134"/>
              </a:spcAft>
              <a:buClr>
                <a:srgbClr val="004586"/>
              </a:buClr>
              <a:buSzPct val="100000"/>
              <a:buFont typeface="OpenSymbol" pitchFamily="2"/>
              <a:buChar char=""/>
              <a:defRPr lang="en-US" sz="2800" b="0" i="0" u="none" strike="noStrike" kern="1200">
                <a:ln>
                  <a:noFill/>
                </a:ln>
                <a:latin typeface="Arial" pitchFamily="18"/>
                <a:ea typeface="Arial Unicode MS" pitchFamily="2"/>
                <a:cs typeface="Tahoma" pitchFamily="2"/>
              </a:defRPr>
            </a:lvl2pPr>
            <a:lvl3pPr marL="1295999" marR="0" lvl="2" indent="-288000">
              <a:spcBef>
                <a:spcPts val="0"/>
              </a:spcBef>
              <a:spcAft>
                <a:spcPts val="850"/>
              </a:spcAft>
              <a:buClr>
                <a:srgbClr val="004586"/>
              </a:buClr>
              <a:buSzPct val="100000"/>
              <a:buFont typeface="OpenSymbol" pitchFamily="2"/>
              <a:buChar char=""/>
              <a:defRPr lang="en-US" sz="2400" b="0" i="0" u="none" strike="noStrike" kern="1200">
                <a:ln>
                  <a:noFill/>
                </a:ln>
                <a:latin typeface="Arial" pitchFamily="18"/>
                <a:ea typeface="Arial Unicode MS" pitchFamily="2"/>
                <a:cs typeface="Tahoma" pitchFamily="2"/>
              </a:defRPr>
            </a:lvl3pPr>
            <a:lvl4pPr marL="1728000" marR="0" lvl="3" indent="-216000">
              <a:spcBef>
                <a:spcPts val="0"/>
              </a:spcBef>
              <a:spcAft>
                <a:spcPts val="567"/>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4pPr>
            <a:lvl5pPr marL="2160000" marR="0" lvl="4"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5pPr>
            <a:lvl6pPr marL="2592000" marR="0" lvl="5"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6pPr>
            <a:lvl7pPr marL="3024000" marR="0" lvl="6"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7pPr>
            <a:lvl8pPr marL="3456000" marR="0" lvl="7"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8pPr>
            <a:lvl9pPr marL="3887999" marR="0" lvl="8"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9pPr>
          </a:lstStyle>
          <a:p>
            <a:pPr marL="0" lvl="0" indent="0" algn="just"/>
            <a:r>
              <a:rPr lang="x-none" sz="1800"/>
              <a:t>Désormais, par convention, le Centre de gestion, et un ou plusieurs collectivités ou établissements non obligatoirement affiliés au centre de gestion, peuvent déterminer les modalités de la mutualisation de leurs crédits de temps syndical.</a:t>
            </a:r>
          </a:p>
          <a:p>
            <a:pPr marL="0" lvl="0" indent="0" algn="just"/>
            <a:r>
              <a:rPr lang="x-none" sz="1800"/>
              <a:t>Les crédits de temps syndical qui n’ont pu être utilisés durant l’année civile sont, à la demande d’une organisation syndicale et pour ce qui la concerne, comptabilisés et reportés à la seule année suivante. Ils peuvent être utilisés dans l’un ou l’autre des collectivités ou établissements signataires.</a:t>
            </a:r>
          </a:p>
          <a:p>
            <a:pPr marL="0" lvl="0" indent="0" algn="just"/>
            <a:r>
              <a:rPr lang="x-none" sz="1800"/>
              <a:t>Les modalités de versement des charges salariales de toute nature afférentes aux autorisations d’absence et aux décharges d’activité de service sont déterminées par la convention.</a:t>
            </a:r>
          </a:p>
          <a:p>
            <a:pPr marL="0" lvl="0" indent="0" algn="r"/>
            <a:r>
              <a:rPr lang="x-none" sz="1800" i="1"/>
              <a:t> Article 51 loi n°2016-483 du 20 avril 2016</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page12">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a:off x="756000" y="346320"/>
            <a:ext cx="9071640" cy="117216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216000" lvl="0" indent="-360000">
              <a:buNone/>
            </a:pPr>
            <a:r>
              <a:rPr lang="en-US" sz="3600" u="sng">
                <a:solidFill>
                  <a:srgbClr val="CC0000"/>
                </a:solidFill>
                <a:effectLst>
                  <a:outerShdw dist="17961" dir="2700000">
                    <a:scrgbClr r="0" g="0" b="0"/>
                  </a:outerShdw>
                </a:effectLst>
              </a:rPr>
              <a:t>Droit syndical</a:t>
            </a:r>
          </a:p>
        </p:txBody>
      </p:sp>
      <p:sp>
        <p:nvSpPr>
          <p:cNvPr id="3" name="Espace réservé du texte 2"/>
          <p:cNvSpPr txBox="1">
            <a:spLocks noGrp="1"/>
          </p:cNvSpPr>
          <p:nvPr>
            <p:ph type="body" idx="4294967295"/>
          </p:nvPr>
        </p:nvSpPr>
        <p:spPr>
          <a:xfrm>
            <a:off x="762120" y="1791360"/>
            <a:ext cx="8784000" cy="5409360"/>
          </a:xfrm>
        </p:spPr>
        <p:txBody>
          <a:bodyPr/>
          <a:lstStyle>
            <a:defPPr marL="432000" marR="0" lvl="0" indent="-324000">
              <a:spcBef>
                <a:spcPts val="0"/>
              </a:spcBef>
              <a:spcAft>
                <a:spcPts val="1414"/>
              </a:spcAft>
              <a:buClr>
                <a:srgbClr val="004586"/>
              </a:buClr>
              <a:buSzPct val="100000"/>
              <a:buFont typeface="OpenSymbol" pitchFamily="2"/>
              <a:buNone/>
              <a:defRPr lang="en-US" sz="3200" b="0" i="0" u="none" strike="noStrike" kern="1200">
                <a:ln>
                  <a:noFill/>
                </a:ln>
                <a:latin typeface="Arial" pitchFamily="18"/>
                <a:ea typeface="Arial Unicode MS" pitchFamily="2"/>
                <a:cs typeface="Tahoma" pitchFamily="2"/>
              </a:defRPr>
            </a:defPPr>
            <a:lvl1pPr marL="432000" marR="0" lvl="0" indent="-324000">
              <a:spcBef>
                <a:spcPts val="0"/>
              </a:spcBef>
              <a:spcAft>
                <a:spcPts val="1414"/>
              </a:spcAft>
              <a:buClr>
                <a:srgbClr val="004586"/>
              </a:buClr>
              <a:buSzPct val="100000"/>
              <a:buFont typeface="OpenSymbol" pitchFamily="2"/>
              <a:buChar char=""/>
              <a:defRPr lang="en-US" sz="3200" b="0" i="0" u="none" strike="noStrike" kern="1200">
                <a:ln>
                  <a:noFill/>
                </a:ln>
                <a:latin typeface="Arial" pitchFamily="18"/>
                <a:ea typeface="Arial Unicode MS" pitchFamily="2"/>
                <a:cs typeface="Tahoma" pitchFamily="2"/>
              </a:defRPr>
            </a:lvl1pPr>
            <a:lvl2pPr marL="864000" marR="0" lvl="1" indent="-324000">
              <a:spcBef>
                <a:spcPts val="0"/>
              </a:spcBef>
              <a:spcAft>
                <a:spcPts val="1134"/>
              </a:spcAft>
              <a:buClr>
                <a:srgbClr val="004586"/>
              </a:buClr>
              <a:buSzPct val="100000"/>
              <a:buFont typeface="OpenSymbol" pitchFamily="2"/>
              <a:buChar char=""/>
              <a:defRPr lang="en-US" sz="2800" b="0" i="0" u="none" strike="noStrike" kern="1200">
                <a:ln>
                  <a:noFill/>
                </a:ln>
                <a:latin typeface="Arial" pitchFamily="18"/>
                <a:ea typeface="Arial Unicode MS" pitchFamily="2"/>
                <a:cs typeface="Tahoma" pitchFamily="2"/>
              </a:defRPr>
            </a:lvl2pPr>
            <a:lvl3pPr marL="1295999" marR="0" lvl="2" indent="-288000">
              <a:spcBef>
                <a:spcPts val="0"/>
              </a:spcBef>
              <a:spcAft>
                <a:spcPts val="850"/>
              </a:spcAft>
              <a:buClr>
                <a:srgbClr val="004586"/>
              </a:buClr>
              <a:buSzPct val="100000"/>
              <a:buFont typeface="OpenSymbol" pitchFamily="2"/>
              <a:buChar char=""/>
              <a:defRPr lang="en-US" sz="2400" b="0" i="0" u="none" strike="noStrike" kern="1200">
                <a:ln>
                  <a:noFill/>
                </a:ln>
                <a:latin typeface="Arial" pitchFamily="18"/>
                <a:ea typeface="Arial Unicode MS" pitchFamily="2"/>
                <a:cs typeface="Tahoma" pitchFamily="2"/>
              </a:defRPr>
            </a:lvl3pPr>
            <a:lvl4pPr marL="1728000" marR="0" lvl="3" indent="-216000">
              <a:spcBef>
                <a:spcPts val="0"/>
              </a:spcBef>
              <a:spcAft>
                <a:spcPts val="567"/>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4pPr>
            <a:lvl5pPr marL="2160000" marR="0" lvl="4"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5pPr>
            <a:lvl6pPr marL="2592000" marR="0" lvl="5"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6pPr>
            <a:lvl7pPr marL="3024000" marR="0" lvl="6"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7pPr>
            <a:lvl8pPr marL="3456000" marR="0" lvl="7"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8pPr>
            <a:lvl9pPr marL="3887999" marR="0" lvl="8"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9pPr>
          </a:lstStyle>
          <a:p>
            <a:pPr marL="0" lvl="0" indent="0" algn="just"/>
            <a:r>
              <a:rPr lang="x-none" sz="1800"/>
              <a:t>Désormais, les collectivités territoriales et leurs établissements publics accordent à chacun des représentants des organisations syndicales au comité d’hygiène, de sécurité et des conditions de travail un crédit de temps syndical nécessaire à l’exercice de son mandat. Dans les collectivités territoriales et les établissements publics de moins de 50 agents, ce crédit de temps syndical est attribué aux représentants du personnel siégeant au comité technique départemental.</a:t>
            </a:r>
          </a:p>
          <a:p>
            <a:pPr marL="0" lvl="0" indent="0" algn="just"/>
            <a:r>
              <a:rPr lang="x-none" sz="1800">
                <a:solidFill>
                  <a:srgbClr val="FF3333"/>
                </a:solidFill>
              </a:rPr>
              <a:t>Aucune modalité pratique (calcul et date d’effet) n’est précisée par la loi Déontologie. Aussi, considérant que les modalités d’application des dispositions de l’article 33-1 sont précisées par décret, ces dispositions ne trouveraient application qu’après la parution des modifications du décret d’application précité.</a:t>
            </a:r>
          </a:p>
          <a:p>
            <a:pPr marL="0" lvl="0" indent="0" algn="just"/>
            <a:r>
              <a:rPr lang="x-none" sz="1800"/>
              <a:t>Les représentants du personnel au sein du C.H.S.C.T. peuvent désormais bénéficier d’un « congé avec traitement, d’une durée maximale de 2 jours ouvrables pendant la durée de son mandat ». Ce congé est accordé, sur demande du fonctionnaire concerné, afin de suivre une formation en matière d’hygiène, de sécurité et de conditions de travail au sein de l’organisme de formation de son choix. La charge financière de cette formation incombe aux collectivités territoriales et aux établissements publics.</a:t>
            </a:r>
          </a:p>
          <a:p>
            <a:pPr marL="0" lvl="0" indent="0" algn="just"/>
            <a:r>
              <a:rPr lang="x-none" sz="1800">
                <a:solidFill>
                  <a:srgbClr val="FF3333"/>
                </a:solidFill>
              </a:rPr>
              <a:t>La mise en œuvre de ce congé nécessite la parution préalable d’un décret en Conseil d’État qui fixera les modalités de mise en œuvre.</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name="page13">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a:off x="756000" y="346320"/>
            <a:ext cx="9071640" cy="117216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216000" lvl="0" indent="-360000">
              <a:buNone/>
            </a:pPr>
            <a:r>
              <a:rPr lang="en-US" sz="3600" u="sng">
                <a:solidFill>
                  <a:srgbClr val="CC0000"/>
                </a:solidFill>
                <a:effectLst>
                  <a:outerShdw dist="17961" dir="2700000">
                    <a:scrgbClr r="0" g="0" b="0"/>
                  </a:outerShdw>
                </a:effectLst>
              </a:rPr>
              <a:t>Droit syndical</a:t>
            </a:r>
          </a:p>
        </p:txBody>
      </p:sp>
      <p:sp>
        <p:nvSpPr>
          <p:cNvPr id="3" name="Espace réservé du texte 2"/>
          <p:cNvSpPr txBox="1">
            <a:spLocks noGrp="1"/>
          </p:cNvSpPr>
          <p:nvPr>
            <p:ph type="body" idx="4294967295"/>
          </p:nvPr>
        </p:nvSpPr>
        <p:spPr>
          <a:xfrm>
            <a:off x="762120" y="2151360"/>
            <a:ext cx="8784000" cy="2601000"/>
          </a:xfrm>
        </p:spPr>
        <p:txBody>
          <a:bodyPr/>
          <a:lstStyle>
            <a:defPPr marL="432000" marR="0" lvl="0" indent="-324000">
              <a:spcBef>
                <a:spcPts val="0"/>
              </a:spcBef>
              <a:spcAft>
                <a:spcPts val="1414"/>
              </a:spcAft>
              <a:buClr>
                <a:srgbClr val="004586"/>
              </a:buClr>
              <a:buSzPct val="100000"/>
              <a:buFont typeface="OpenSymbol" pitchFamily="2"/>
              <a:buNone/>
              <a:defRPr lang="en-US" sz="3200" b="0" i="0" u="none" strike="noStrike" kern="1200">
                <a:ln>
                  <a:noFill/>
                </a:ln>
                <a:latin typeface="Arial" pitchFamily="18"/>
                <a:ea typeface="Arial Unicode MS" pitchFamily="2"/>
                <a:cs typeface="Tahoma" pitchFamily="2"/>
              </a:defRPr>
            </a:defPPr>
            <a:lvl1pPr marL="432000" marR="0" lvl="0" indent="-324000">
              <a:spcBef>
                <a:spcPts val="0"/>
              </a:spcBef>
              <a:spcAft>
                <a:spcPts val="1414"/>
              </a:spcAft>
              <a:buClr>
                <a:srgbClr val="004586"/>
              </a:buClr>
              <a:buSzPct val="100000"/>
              <a:buFont typeface="OpenSymbol" pitchFamily="2"/>
              <a:buChar char=""/>
              <a:defRPr lang="en-US" sz="3200" b="0" i="0" u="none" strike="noStrike" kern="1200">
                <a:ln>
                  <a:noFill/>
                </a:ln>
                <a:latin typeface="Arial" pitchFamily="18"/>
                <a:ea typeface="Arial Unicode MS" pitchFamily="2"/>
                <a:cs typeface="Tahoma" pitchFamily="2"/>
              </a:defRPr>
            </a:lvl1pPr>
            <a:lvl2pPr marL="864000" marR="0" lvl="1" indent="-324000">
              <a:spcBef>
                <a:spcPts val="0"/>
              </a:spcBef>
              <a:spcAft>
                <a:spcPts val="1134"/>
              </a:spcAft>
              <a:buClr>
                <a:srgbClr val="004586"/>
              </a:buClr>
              <a:buSzPct val="100000"/>
              <a:buFont typeface="OpenSymbol" pitchFamily="2"/>
              <a:buChar char=""/>
              <a:defRPr lang="en-US" sz="2800" b="0" i="0" u="none" strike="noStrike" kern="1200">
                <a:ln>
                  <a:noFill/>
                </a:ln>
                <a:latin typeface="Arial" pitchFamily="18"/>
                <a:ea typeface="Arial Unicode MS" pitchFamily="2"/>
                <a:cs typeface="Tahoma" pitchFamily="2"/>
              </a:defRPr>
            </a:lvl2pPr>
            <a:lvl3pPr marL="1295999" marR="0" lvl="2" indent="-288000">
              <a:spcBef>
                <a:spcPts val="0"/>
              </a:spcBef>
              <a:spcAft>
                <a:spcPts val="850"/>
              </a:spcAft>
              <a:buClr>
                <a:srgbClr val="004586"/>
              </a:buClr>
              <a:buSzPct val="100000"/>
              <a:buFont typeface="OpenSymbol" pitchFamily="2"/>
              <a:buChar char=""/>
              <a:defRPr lang="en-US" sz="2400" b="0" i="0" u="none" strike="noStrike" kern="1200">
                <a:ln>
                  <a:noFill/>
                </a:ln>
                <a:latin typeface="Arial" pitchFamily="18"/>
                <a:ea typeface="Arial Unicode MS" pitchFamily="2"/>
                <a:cs typeface="Tahoma" pitchFamily="2"/>
              </a:defRPr>
            </a:lvl3pPr>
            <a:lvl4pPr marL="1728000" marR="0" lvl="3" indent="-216000">
              <a:spcBef>
                <a:spcPts val="0"/>
              </a:spcBef>
              <a:spcAft>
                <a:spcPts val="567"/>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4pPr>
            <a:lvl5pPr marL="2160000" marR="0" lvl="4"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5pPr>
            <a:lvl6pPr marL="2592000" marR="0" lvl="5"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6pPr>
            <a:lvl7pPr marL="3024000" marR="0" lvl="6"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7pPr>
            <a:lvl8pPr marL="3456000" marR="0" lvl="7"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8pPr>
            <a:lvl9pPr marL="3887999" marR="0" lvl="8"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9pPr>
          </a:lstStyle>
          <a:p>
            <a:pPr marL="0" lvl="0" indent="0" algn="just"/>
            <a:r>
              <a:rPr lang="x-none" sz="1800"/>
              <a:t>Pour favoriser l’égal accès des femmes et des hommes aux responsabilités professionnelles et sociales, les listes de candidats aux élections professionnelles sont composées d’un nombre de femmes et d’hommes correspondant à la part de femmes et d’hommes représentés au sein de l’instance concernée.</a:t>
            </a:r>
          </a:p>
          <a:p>
            <a:pPr marL="0" lvl="0" indent="0" algn="just"/>
            <a:r>
              <a:rPr lang="x-none" sz="1800">
                <a:solidFill>
                  <a:srgbClr val="FF3333"/>
                </a:solidFill>
              </a:rPr>
              <a:t>Un décret en Conseil d’État doit fixer les conditions d’application de ces dispositions. Cette disposition entrera en vigueur au prochain renouvellement général des instances de représentation du personnel dans la fonction publique.</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name="page14">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a:off x="756000" y="346320"/>
            <a:ext cx="9071640" cy="117216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216000" lvl="0" indent="-360000">
              <a:buNone/>
            </a:pPr>
            <a:r>
              <a:rPr lang="en-US" sz="3600" u="sng">
                <a:solidFill>
                  <a:srgbClr val="CC0000"/>
                </a:solidFill>
                <a:effectLst>
                  <a:outerShdw dist="17961" dir="2700000">
                    <a:scrgbClr r="0" g="0" b="0"/>
                  </a:outerShdw>
                </a:effectLst>
              </a:rPr>
              <a:t>Dispositions non retenues</a:t>
            </a:r>
          </a:p>
        </p:txBody>
      </p:sp>
      <p:sp>
        <p:nvSpPr>
          <p:cNvPr id="3" name="Espace réservé du texte 2"/>
          <p:cNvSpPr txBox="1">
            <a:spLocks noGrp="1"/>
          </p:cNvSpPr>
          <p:nvPr>
            <p:ph type="body" idx="4294967295"/>
          </p:nvPr>
        </p:nvSpPr>
        <p:spPr>
          <a:xfrm>
            <a:off x="762120" y="2151360"/>
            <a:ext cx="8784000" cy="2601000"/>
          </a:xfrm>
        </p:spPr>
        <p:txBody>
          <a:bodyPr/>
          <a:lstStyle>
            <a:defPPr marL="432000" marR="0" lvl="0" indent="-324000">
              <a:spcBef>
                <a:spcPts val="0"/>
              </a:spcBef>
              <a:spcAft>
                <a:spcPts val="1414"/>
              </a:spcAft>
              <a:buClr>
                <a:srgbClr val="004586"/>
              </a:buClr>
              <a:buSzPct val="100000"/>
              <a:buFont typeface="OpenSymbol" pitchFamily="2"/>
              <a:buNone/>
              <a:defRPr lang="en-US" sz="3200" b="0" i="0" u="none" strike="noStrike" kern="1200">
                <a:ln>
                  <a:noFill/>
                </a:ln>
                <a:latin typeface="Arial" pitchFamily="18"/>
                <a:ea typeface="Arial Unicode MS" pitchFamily="2"/>
                <a:cs typeface="Tahoma" pitchFamily="2"/>
              </a:defRPr>
            </a:defPPr>
            <a:lvl1pPr marL="432000" marR="0" lvl="0" indent="-324000">
              <a:spcBef>
                <a:spcPts val="0"/>
              </a:spcBef>
              <a:spcAft>
                <a:spcPts val="1414"/>
              </a:spcAft>
              <a:buClr>
                <a:srgbClr val="004586"/>
              </a:buClr>
              <a:buSzPct val="100000"/>
              <a:buFont typeface="OpenSymbol" pitchFamily="2"/>
              <a:buChar char=""/>
              <a:defRPr lang="en-US" sz="3200" b="0" i="0" u="none" strike="noStrike" kern="1200">
                <a:ln>
                  <a:noFill/>
                </a:ln>
                <a:latin typeface="Arial" pitchFamily="18"/>
                <a:ea typeface="Arial Unicode MS" pitchFamily="2"/>
                <a:cs typeface="Tahoma" pitchFamily="2"/>
              </a:defRPr>
            </a:lvl1pPr>
            <a:lvl2pPr marL="864000" marR="0" lvl="1" indent="-324000">
              <a:spcBef>
                <a:spcPts val="0"/>
              </a:spcBef>
              <a:spcAft>
                <a:spcPts val="1134"/>
              </a:spcAft>
              <a:buClr>
                <a:srgbClr val="004586"/>
              </a:buClr>
              <a:buSzPct val="100000"/>
              <a:buFont typeface="OpenSymbol" pitchFamily="2"/>
              <a:buChar char=""/>
              <a:defRPr lang="en-US" sz="2800" b="0" i="0" u="none" strike="noStrike" kern="1200">
                <a:ln>
                  <a:noFill/>
                </a:ln>
                <a:latin typeface="Arial" pitchFamily="18"/>
                <a:ea typeface="Arial Unicode MS" pitchFamily="2"/>
                <a:cs typeface="Tahoma" pitchFamily="2"/>
              </a:defRPr>
            </a:lvl2pPr>
            <a:lvl3pPr marL="1295999" marR="0" lvl="2" indent="-288000">
              <a:spcBef>
                <a:spcPts val="0"/>
              </a:spcBef>
              <a:spcAft>
                <a:spcPts val="850"/>
              </a:spcAft>
              <a:buClr>
                <a:srgbClr val="004586"/>
              </a:buClr>
              <a:buSzPct val="100000"/>
              <a:buFont typeface="OpenSymbol" pitchFamily="2"/>
              <a:buChar char=""/>
              <a:defRPr lang="en-US" sz="2400" b="0" i="0" u="none" strike="noStrike" kern="1200">
                <a:ln>
                  <a:noFill/>
                </a:ln>
                <a:latin typeface="Arial" pitchFamily="18"/>
                <a:ea typeface="Arial Unicode MS" pitchFamily="2"/>
                <a:cs typeface="Tahoma" pitchFamily="2"/>
              </a:defRPr>
            </a:lvl3pPr>
            <a:lvl4pPr marL="1728000" marR="0" lvl="3" indent="-216000">
              <a:spcBef>
                <a:spcPts val="0"/>
              </a:spcBef>
              <a:spcAft>
                <a:spcPts val="567"/>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4pPr>
            <a:lvl5pPr marL="2160000" marR="0" lvl="4"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5pPr>
            <a:lvl6pPr marL="2592000" marR="0" lvl="5"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6pPr>
            <a:lvl7pPr marL="3024000" marR="0" lvl="6"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7pPr>
            <a:lvl8pPr marL="3456000" marR="0" lvl="7"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8pPr>
            <a:lvl9pPr marL="3887999" marR="0" lvl="8"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9pPr>
          </a:lstStyle>
          <a:p>
            <a:pPr marL="0" lvl="0" indent="0" algn="just"/>
            <a:r>
              <a:rPr lang="x-none" sz="1800"/>
              <a:t>Les trois jours de carences ;</a:t>
            </a:r>
          </a:p>
          <a:p>
            <a:pPr marL="0" lvl="0" indent="0" algn="just"/>
            <a:r>
              <a:rPr lang="x-none" sz="1800"/>
              <a:t>L’instauration d’une obligation de dignité́ et d’une obligation de réserve pour tous les agents publics quel que soit leur grade ou fonction ;</a:t>
            </a:r>
          </a:p>
          <a:p>
            <a:pPr marL="0" lvl="0" indent="0" algn="just"/>
            <a:r>
              <a:rPr lang="x-none" sz="1800"/>
              <a:t>La dérogation au plafond des 1607 heures annuelles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Competition">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a:off x="756000" y="346320"/>
            <a:ext cx="9071640" cy="117216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216000" lvl="0" indent="-360000">
              <a:buNone/>
            </a:pPr>
            <a:r>
              <a:rPr lang="en-US" sz="3600" u="sng" dirty="0" err="1">
                <a:solidFill>
                  <a:srgbClr val="CC0000"/>
                </a:solidFill>
                <a:effectLst>
                  <a:outerShdw dist="17961" dir="2700000">
                    <a:scrgbClr r="0" g="0" b="0"/>
                  </a:outerShdw>
                </a:effectLst>
              </a:rPr>
              <a:t>Cumul</a:t>
            </a:r>
            <a:r>
              <a:rPr lang="en-US" sz="3600" u="sng" dirty="0">
                <a:solidFill>
                  <a:srgbClr val="CC0000"/>
                </a:solidFill>
                <a:effectLst>
                  <a:outerShdw dist="17961" dir="2700000">
                    <a:scrgbClr r="0" g="0" b="0"/>
                  </a:outerShdw>
                </a:effectLst>
              </a:rPr>
              <a:t> </a:t>
            </a:r>
            <a:r>
              <a:rPr lang="en-US" sz="3600" u="sng" dirty="0" err="1">
                <a:solidFill>
                  <a:srgbClr val="CC0000"/>
                </a:solidFill>
                <a:effectLst>
                  <a:outerShdw dist="17961" dir="2700000">
                    <a:scrgbClr r="0" g="0" b="0"/>
                  </a:outerShdw>
                </a:effectLst>
              </a:rPr>
              <a:t>d'emploi</a:t>
            </a:r>
            <a:endParaRPr lang="en-US" sz="3600" u="sng" dirty="0">
              <a:solidFill>
                <a:srgbClr val="CC0000"/>
              </a:solidFill>
              <a:effectLst>
                <a:outerShdw dist="17961" dir="2700000">
                  <a:scrgbClr r="0" g="0" b="0"/>
                </a:outerShdw>
              </a:effectLst>
            </a:endParaRPr>
          </a:p>
        </p:txBody>
      </p:sp>
      <p:sp>
        <p:nvSpPr>
          <p:cNvPr id="3" name="Espace réservé du texte 2"/>
          <p:cNvSpPr txBox="1">
            <a:spLocks noGrp="1"/>
          </p:cNvSpPr>
          <p:nvPr>
            <p:ph type="body" idx="4294967295"/>
          </p:nvPr>
        </p:nvSpPr>
        <p:spPr>
          <a:xfrm>
            <a:off x="756000" y="4455000"/>
            <a:ext cx="8784000" cy="2024999"/>
          </a:xfrm>
        </p:spPr>
        <p:txBody>
          <a:bodyPr/>
          <a:lstStyle>
            <a:defPPr marL="432000" marR="0" lvl="0" indent="-324000">
              <a:spcBef>
                <a:spcPts val="0"/>
              </a:spcBef>
              <a:spcAft>
                <a:spcPts val="1414"/>
              </a:spcAft>
              <a:buClr>
                <a:srgbClr val="004586"/>
              </a:buClr>
              <a:buSzPct val="100000"/>
              <a:buFont typeface="OpenSymbol" pitchFamily="2"/>
              <a:buNone/>
              <a:defRPr lang="en-US" sz="3200" b="0" i="0" u="none" strike="noStrike" kern="1200">
                <a:ln>
                  <a:noFill/>
                </a:ln>
                <a:latin typeface="Arial" pitchFamily="18"/>
                <a:ea typeface="Arial Unicode MS" pitchFamily="2"/>
                <a:cs typeface="Tahoma" pitchFamily="2"/>
              </a:defRPr>
            </a:defPPr>
            <a:lvl1pPr marL="432000" marR="0" lvl="0" indent="-324000">
              <a:spcBef>
                <a:spcPts val="0"/>
              </a:spcBef>
              <a:spcAft>
                <a:spcPts val="1414"/>
              </a:spcAft>
              <a:buClr>
                <a:srgbClr val="004586"/>
              </a:buClr>
              <a:buSzPct val="100000"/>
              <a:buFont typeface="OpenSymbol" pitchFamily="2"/>
              <a:buChar char=""/>
              <a:defRPr lang="en-US" sz="3200" b="0" i="0" u="none" strike="noStrike" kern="1200">
                <a:ln>
                  <a:noFill/>
                </a:ln>
                <a:latin typeface="Arial" pitchFamily="18"/>
                <a:ea typeface="Arial Unicode MS" pitchFamily="2"/>
                <a:cs typeface="Tahoma" pitchFamily="2"/>
              </a:defRPr>
            </a:lvl1pPr>
            <a:lvl2pPr marL="864000" marR="0" lvl="1" indent="-324000">
              <a:spcBef>
                <a:spcPts val="0"/>
              </a:spcBef>
              <a:spcAft>
                <a:spcPts val="1134"/>
              </a:spcAft>
              <a:buClr>
                <a:srgbClr val="004586"/>
              </a:buClr>
              <a:buSzPct val="100000"/>
              <a:buFont typeface="OpenSymbol" pitchFamily="2"/>
              <a:buChar char=""/>
              <a:defRPr lang="en-US" sz="2800" b="0" i="0" u="none" strike="noStrike" kern="1200">
                <a:ln>
                  <a:noFill/>
                </a:ln>
                <a:latin typeface="Arial" pitchFamily="18"/>
                <a:ea typeface="Arial Unicode MS" pitchFamily="2"/>
                <a:cs typeface="Tahoma" pitchFamily="2"/>
              </a:defRPr>
            </a:lvl2pPr>
            <a:lvl3pPr marL="1295999" marR="0" lvl="2" indent="-288000">
              <a:spcBef>
                <a:spcPts val="0"/>
              </a:spcBef>
              <a:spcAft>
                <a:spcPts val="850"/>
              </a:spcAft>
              <a:buClr>
                <a:srgbClr val="004586"/>
              </a:buClr>
              <a:buSzPct val="100000"/>
              <a:buFont typeface="OpenSymbol" pitchFamily="2"/>
              <a:buChar char=""/>
              <a:defRPr lang="en-US" sz="2400" b="0" i="0" u="none" strike="noStrike" kern="1200">
                <a:ln>
                  <a:noFill/>
                </a:ln>
                <a:latin typeface="Arial" pitchFamily="18"/>
                <a:ea typeface="Arial Unicode MS" pitchFamily="2"/>
                <a:cs typeface="Tahoma" pitchFamily="2"/>
              </a:defRPr>
            </a:lvl3pPr>
            <a:lvl4pPr marL="1728000" marR="0" lvl="3" indent="-216000">
              <a:spcBef>
                <a:spcPts val="0"/>
              </a:spcBef>
              <a:spcAft>
                <a:spcPts val="567"/>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4pPr>
            <a:lvl5pPr marL="2160000" marR="0" lvl="4"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5pPr>
            <a:lvl6pPr marL="2592000" marR="0" lvl="5"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6pPr>
            <a:lvl7pPr marL="3024000" marR="0" lvl="6"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7pPr>
            <a:lvl8pPr marL="3456000" marR="0" lvl="7"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8pPr>
            <a:lvl9pPr marL="3887999" marR="0" lvl="8"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9pPr>
          </a:lstStyle>
          <a:p>
            <a:pPr marL="0" lvl="0" indent="0" algn="just">
              <a:buNone/>
            </a:pPr>
            <a:r>
              <a:rPr lang="x-none" sz="1800">
                <a:solidFill>
                  <a:srgbClr val="FF3333"/>
                </a:solidFill>
              </a:rPr>
              <a:t>La modalité d’exercice du temps partiel pour créer ou reprendre une entreprise n’est plus de droit mais octroyé sur autorisation.</a:t>
            </a:r>
          </a:p>
          <a:p>
            <a:pPr marL="0" lvl="0" indent="0" algn="just">
              <a:buNone/>
            </a:pPr>
            <a:r>
              <a:rPr lang="x-none" sz="1800">
                <a:solidFill>
                  <a:srgbClr val="FF3333"/>
                </a:solidFill>
              </a:rPr>
              <a:t>La création ou reprise d'entreprise ne peut plus se faire au titre du cumul d'activités. Cette situation nécessitera désormais une demande de temps partiel de la part de l'agent. La seule dérogation concerne les personnes déjà gérantes d'entreprise au moment du recrutement (dérogation de 2 ans maximum).</a:t>
            </a:r>
          </a:p>
        </p:txBody>
      </p:sp>
      <p:sp>
        <p:nvSpPr>
          <p:cNvPr id="4" name="Espace réservé du texte 3"/>
          <p:cNvSpPr txBox="1">
            <a:spLocks noGrp="1"/>
          </p:cNvSpPr>
          <p:nvPr>
            <p:ph type="body" idx="4294967295"/>
          </p:nvPr>
        </p:nvSpPr>
        <p:spPr>
          <a:xfrm>
            <a:off x="762120" y="1611360"/>
            <a:ext cx="8784000" cy="2601000"/>
          </a:xfrm>
        </p:spPr>
        <p:txBody>
          <a:bodyPr/>
          <a:lstStyle>
            <a:defPPr marL="432000" marR="0" lvl="0" indent="-324000">
              <a:spcBef>
                <a:spcPts val="0"/>
              </a:spcBef>
              <a:spcAft>
                <a:spcPts val="1414"/>
              </a:spcAft>
              <a:buClr>
                <a:srgbClr val="004586"/>
              </a:buClr>
              <a:buSzPct val="100000"/>
              <a:buFont typeface="OpenSymbol" pitchFamily="2"/>
              <a:buNone/>
              <a:defRPr lang="en-US" sz="3200" b="0" i="0" u="none" strike="noStrike" kern="1200">
                <a:ln>
                  <a:noFill/>
                </a:ln>
                <a:latin typeface="Arial" pitchFamily="18"/>
                <a:ea typeface="Arial Unicode MS" pitchFamily="2"/>
                <a:cs typeface="Tahoma" pitchFamily="2"/>
              </a:defRPr>
            </a:defPPr>
            <a:lvl1pPr marL="432000" marR="0" lvl="0" indent="-324000">
              <a:spcBef>
                <a:spcPts val="0"/>
              </a:spcBef>
              <a:spcAft>
                <a:spcPts val="1414"/>
              </a:spcAft>
              <a:buClr>
                <a:srgbClr val="004586"/>
              </a:buClr>
              <a:buSzPct val="100000"/>
              <a:buFont typeface="OpenSymbol" pitchFamily="2"/>
              <a:buChar char=""/>
              <a:defRPr lang="en-US" sz="3200" b="0" i="0" u="none" strike="noStrike" kern="1200">
                <a:ln>
                  <a:noFill/>
                </a:ln>
                <a:latin typeface="Arial" pitchFamily="18"/>
                <a:ea typeface="Arial Unicode MS" pitchFamily="2"/>
                <a:cs typeface="Tahoma" pitchFamily="2"/>
              </a:defRPr>
            </a:lvl1pPr>
            <a:lvl2pPr marL="864000" marR="0" lvl="1" indent="-324000">
              <a:spcBef>
                <a:spcPts val="0"/>
              </a:spcBef>
              <a:spcAft>
                <a:spcPts val="1134"/>
              </a:spcAft>
              <a:buClr>
                <a:srgbClr val="004586"/>
              </a:buClr>
              <a:buSzPct val="100000"/>
              <a:buFont typeface="OpenSymbol" pitchFamily="2"/>
              <a:buChar char=""/>
              <a:defRPr lang="en-US" sz="2800" b="0" i="0" u="none" strike="noStrike" kern="1200">
                <a:ln>
                  <a:noFill/>
                </a:ln>
                <a:latin typeface="Arial" pitchFamily="18"/>
                <a:ea typeface="Arial Unicode MS" pitchFamily="2"/>
                <a:cs typeface="Tahoma" pitchFamily="2"/>
              </a:defRPr>
            </a:lvl2pPr>
            <a:lvl3pPr marL="1295999" marR="0" lvl="2" indent="-288000">
              <a:spcBef>
                <a:spcPts val="0"/>
              </a:spcBef>
              <a:spcAft>
                <a:spcPts val="850"/>
              </a:spcAft>
              <a:buClr>
                <a:srgbClr val="004586"/>
              </a:buClr>
              <a:buSzPct val="100000"/>
              <a:buFont typeface="OpenSymbol" pitchFamily="2"/>
              <a:buChar char=""/>
              <a:defRPr lang="en-US" sz="2400" b="0" i="0" u="none" strike="noStrike" kern="1200">
                <a:ln>
                  <a:noFill/>
                </a:ln>
                <a:latin typeface="Arial" pitchFamily="18"/>
                <a:ea typeface="Arial Unicode MS" pitchFamily="2"/>
                <a:cs typeface="Tahoma" pitchFamily="2"/>
              </a:defRPr>
            </a:lvl3pPr>
            <a:lvl4pPr marL="1728000" marR="0" lvl="3" indent="-216000">
              <a:spcBef>
                <a:spcPts val="0"/>
              </a:spcBef>
              <a:spcAft>
                <a:spcPts val="567"/>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4pPr>
            <a:lvl5pPr marL="2160000" marR="0" lvl="4"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5pPr>
            <a:lvl6pPr marL="2592000" marR="0" lvl="5"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6pPr>
            <a:lvl7pPr marL="3024000" marR="0" lvl="6"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7pPr>
            <a:lvl8pPr marL="3456000" marR="0" lvl="7"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8pPr>
            <a:lvl9pPr marL="3887999" marR="0" lvl="8"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9pPr>
          </a:lstStyle>
          <a:p>
            <a:pPr marL="0" lvl="0" indent="0" algn="just"/>
            <a:r>
              <a:rPr lang="x-none" sz="1800"/>
              <a:t>Le fonctionnaire ne peut créer ou de reprendre une entreprise lorsque celle-ci donne lieu à immatriculation au registre du commerce et des sociétés ou au répertoire des métiers ou à affiliation à régime spécifique (travailleur indépendant - Professions artisanales ou industrielles et commerciales – auto-entrepreneur), s’il occupe un emploi à temps complet et qu’il exerce ses fonctions à temps plein.</a:t>
            </a:r>
          </a:p>
          <a:p>
            <a:pPr marL="0" lvl="0" indent="0"/>
            <a:r>
              <a:rPr lang="x-none" sz="1800"/>
              <a:t>Aussi, seul un fonctionnaire </a:t>
            </a:r>
            <a:r>
              <a:rPr lang="x-none" sz="1800">
                <a:solidFill>
                  <a:srgbClr val="FF3333"/>
                </a:solidFill>
              </a:rPr>
              <a:t>à temps partiel</a:t>
            </a:r>
            <a:r>
              <a:rPr lang="x-none" sz="1800"/>
              <a:t> ou à temps non complet pourrait donc avoir une activité entrepreneuriale sous conditions.</a:t>
            </a:r>
          </a:p>
          <a:p>
            <a:pPr marL="0" lvl="0" indent="0" algn="r"/>
            <a:r>
              <a:rPr lang="x-none" sz="1800" i="1"/>
              <a:t> Article 7 loi n°2016-483 du 20 avril 2016</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a:off x="756000" y="346320"/>
            <a:ext cx="9071640" cy="117216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216000" lvl="0" indent="-360000">
              <a:buNone/>
            </a:pPr>
            <a:r>
              <a:rPr lang="en-US" sz="3600" u="sng">
                <a:solidFill>
                  <a:srgbClr val="CC0000"/>
                </a:solidFill>
                <a:effectLst>
                  <a:outerShdw dist="17961" dir="2700000">
                    <a:scrgbClr r="0" g="0" b="0"/>
                  </a:outerShdw>
                </a:effectLst>
              </a:rPr>
              <a:t>Protection du fonctionnaire</a:t>
            </a:r>
          </a:p>
        </p:txBody>
      </p:sp>
      <p:sp>
        <p:nvSpPr>
          <p:cNvPr id="3" name="Espace réservé du texte 2"/>
          <p:cNvSpPr txBox="1">
            <a:spLocks noGrp="1"/>
          </p:cNvSpPr>
          <p:nvPr>
            <p:ph type="body" idx="4294967295"/>
          </p:nvPr>
        </p:nvSpPr>
        <p:spPr>
          <a:xfrm>
            <a:off x="756000" y="1620000"/>
            <a:ext cx="8784000" cy="5587200"/>
          </a:xfrm>
        </p:spPr>
        <p:txBody>
          <a:bodyPr/>
          <a:lstStyle>
            <a:defPPr marL="432000" marR="0" lvl="0" indent="-324000">
              <a:spcBef>
                <a:spcPts val="0"/>
              </a:spcBef>
              <a:spcAft>
                <a:spcPts val="1414"/>
              </a:spcAft>
              <a:buClr>
                <a:srgbClr val="004586"/>
              </a:buClr>
              <a:buSzPct val="100000"/>
              <a:buFont typeface="OpenSymbol" pitchFamily="2"/>
              <a:buNone/>
              <a:defRPr lang="en-US" sz="3200" b="0" i="0" u="none" strike="noStrike" kern="1200">
                <a:ln>
                  <a:noFill/>
                </a:ln>
                <a:latin typeface="Arial" pitchFamily="18"/>
                <a:ea typeface="Arial Unicode MS" pitchFamily="2"/>
                <a:cs typeface="Tahoma" pitchFamily="2"/>
              </a:defRPr>
            </a:defPPr>
            <a:lvl1pPr marL="432000" marR="0" lvl="0" indent="-324000">
              <a:spcBef>
                <a:spcPts val="0"/>
              </a:spcBef>
              <a:spcAft>
                <a:spcPts val="1414"/>
              </a:spcAft>
              <a:buClr>
                <a:srgbClr val="004586"/>
              </a:buClr>
              <a:buSzPct val="100000"/>
              <a:buFont typeface="OpenSymbol" pitchFamily="2"/>
              <a:buChar char=""/>
              <a:defRPr lang="en-US" sz="3200" b="0" i="0" u="none" strike="noStrike" kern="1200">
                <a:ln>
                  <a:noFill/>
                </a:ln>
                <a:latin typeface="Arial" pitchFamily="18"/>
                <a:ea typeface="Arial Unicode MS" pitchFamily="2"/>
                <a:cs typeface="Tahoma" pitchFamily="2"/>
              </a:defRPr>
            </a:lvl1pPr>
            <a:lvl2pPr marL="864000" marR="0" lvl="1" indent="-324000">
              <a:spcBef>
                <a:spcPts val="0"/>
              </a:spcBef>
              <a:spcAft>
                <a:spcPts val="1134"/>
              </a:spcAft>
              <a:buClr>
                <a:srgbClr val="004586"/>
              </a:buClr>
              <a:buSzPct val="100000"/>
              <a:buFont typeface="OpenSymbol" pitchFamily="2"/>
              <a:buChar char=""/>
              <a:defRPr lang="en-US" sz="2800" b="0" i="0" u="none" strike="noStrike" kern="1200">
                <a:ln>
                  <a:noFill/>
                </a:ln>
                <a:latin typeface="Arial" pitchFamily="18"/>
                <a:ea typeface="Arial Unicode MS" pitchFamily="2"/>
                <a:cs typeface="Tahoma" pitchFamily="2"/>
              </a:defRPr>
            </a:lvl2pPr>
            <a:lvl3pPr marL="1295999" marR="0" lvl="2" indent="-288000">
              <a:spcBef>
                <a:spcPts val="0"/>
              </a:spcBef>
              <a:spcAft>
                <a:spcPts val="850"/>
              </a:spcAft>
              <a:buClr>
                <a:srgbClr val="004586"/>
              </a:buClr>
              <a:buSzPct val="100000"/>
              <a:buFont typeface="OpenSymbol" pitchFamily="2"/>
              <a:buChar char=""/>
              <a:defRPr lang="en-US" sz="2400" b="0" i="0" u="none" strike="noStrike" kern="1200">
                <a:ln>
                  <a:noFill/>
                </a:ln>
                <a:latin typeface="Arial" pitchFamily="18"/>
                <a:ea typeface="Arial Unicode MS" pitchFamily="2"/>
                <a:cs typeface="Tahoma" pitchFamily="2"/>
              </a:defRPr>
            </a:lvl3pPr>
            <a:lvl4pPr marL="1728000" marR="0" lvl="3" indent="-216000">
              <a:spcBef>
                <a:spcPts val="0"/>
              </a:spcBef>
              <a:spcAft>
                <a:spcPts val="567"/>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4pPr>
            <a:lvl5pPr marL="2160000" marR="0" lvl="4"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5pPr>
            <a:lvl6pPr marL="2592000" marR="0" lvl="5"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6pPr>
            <a:lvl7pPr marL="3024000" marR="0" lvl="6"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7pPr>
            <a:lvl8pPr marL="3456000" marR="0" lvl="7"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8pPr>
            <a:lvl9pPr marL="3887999" marR="0" lvl="8"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9pPr>
          </a:lstStyle>
          <a:p>
            <a:pPr marL="0" lvl="0" indent="0" algn="just">
              <a:buNone/>
            </a:pPr>
            <a:r>
              <a:rPr lang="x-none" sz="1800">
                <a:solidFill>
                  <a:srgbClr val="FF3333"/>
                </a:solidFill>
              </a:rPr>
              <a:t>On constate la disparition de la notion de "voie de fait" et l'introduction du harcèlement moral au sein même de la définition des actes pouvant donner lieu à l'octroi de la protection fonctionnelle.</a:t>
            </a:r>
          </a:p>
          <a:p>
            <a:pPr marL="0" lvl="0" indent="0" algn="just">
              <a:buNone/>
            </a:pPr>
            <a:r>
              <a:rPr lang="x-none" sz="1800">
                <a:solidFill>
                  <a:srgbClr val="000000"/>
                </a:solidFill>
              </a:rPr>
              <a:t>La protection peut être accordée, sur leur demande, au conjoint, au concubin, au partenaire lié par un pacte civil de solidarité au fonctionnaire, à ses enfants et à ses ascendants directs pour les instances civiles ou pénales qu’ils engagent contre les auteurs d’atteintes volontaires à l’intégrité de la personne dont ils sont eux-mêmes victimes du fait des fonctions exercées par le fonctionnaire.</a:t>
            </a:r>
          </a:p>
          <a:p>
            <a:pPr marL="0" lvl="0" indent="0" algn="just">
              <a:buNone/>
            </a:pPr>
            <a:r>
              <a:rPr lang="x-none" sz="1800">
                <a:solidFill>
                  <a:srgbClr val="000000"/>
                </a:solidFill>
              </a:rPr>
              <a:t>Elle peut également être accordée, à leur demande, au conjoint, au concubin ou au partenaire lié par un pacte civil de solidarité qui engage une instance civile ou pénale contre les auteurs d’atteintes volontaires à la vie du fonctionnaire du fait des fonctions exercées par celui-ci. En l’absence d’action engagée par ces derniers, la protection peut être accordée aux enfants ou, à défaut, aux ascendants directs du fonctionnaire qui engagent une telle action.</a:t>
            </a:r>
          </a:p>
          <a:p>
            <a:pPr marL="0" lvl="0" indent="0" algn="just">
              <a:buNone/>
            </a:pPr>
            <a:r>
              <a:rPr lang="x-none" sz="1800">
                <a:solidFill>
                  <a:srgbClr val="FF3333"/>
                </a:solidFill>
              </a:rPr>
              <a:t>L'existence d'une procédure pénale en cours n'exclut plus systématiquement le rétablissement de l'agent dans ses fonctions. De plus, un changement d'affectation ou un détachement provisoire peut être envisagé lorsque les mesures judiciaires prises sont compatibles avec l'exercice d'une activité publique.</a:t>
            </a:r>
          </a:p>
          <a:p>
            <a:pPr marL="0" lvl="0" indent="0" algn="r">
              <a:buNone/>
            </a:pPr>
            <a:r>
              <a:rPr lang="x-none" sz="1800" i="1">
                <a:solidFill>
                  <a:srgbClr val="000000"/>
                </a:solidFill>
              </a:rPr>
              <a:t>Article 26 loi n°2016-483 du 20 avril 2016</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a:off x="756000" y="346320"/>
            <a:ext cx="9071640" cy="117216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216000" lvl="0" indent="-360000">
              <a:buNone/>
            </a:pPr>
            <a:r>
              <a:rPr lang="en-US" sz="3600" u="sng">
                <a:solidFill>
                  <a:srgbClr val="CC0000"/>
                </a:solidFill>
                <a:effectLst>
                  <a:outerShdw dist="17961" dir="2700000">
                    <a:scrgbClr r="0" g="0" b="0"/>
                  </a:outerShdw>
                </a:effectLst>
              </a:rPr>
              <a:t>Discipline</a:t>
            </a:r>
          </a:p>
        </p:txBody>
      </p:sp>
      <p:sp>
        <p:nvSpPr>
          <p:cNvPr id="3" name="Espace réservé du texte 2"/>
          <p:cNvSpPr txBox="1">
            <a:spLocks noGrp="1"/>
          </p:cNvSpPr>
          <p:nvPr>
            <p:ph type="body" idx="4294967295"/>
          </p:nvPr>
        </p:nvSpPr>
        <p:spPr>
          <a:xfrm>
            <a:off x="762120" y="1791360"/>
            <a:ext cx="8784000" cy="3613319"/>
          </a:xfrm>
        </p:spPr>
        <p:txBody>
          <a:bodyPr/>
          <a:lstStyle>
            <a:defPPr marL="432000" marR="0" lvl="0" indent="-324000">
              <a:spcBef>
                <a:spcPts val="0"/>
              </a:spcBef>
              <a:spcAft>
                <a:spcPts val="1414"/>
              </a:spcAft>
              <a:buClr>
                <a:srgbClr val="004586"/>
              </a:buClr>
              <a:buSzPct val="100000"/>
              <a:buFont typeface="OpenSymbol" pitchFamily="2"/>
              <a:buNone/>
              <a:defRPr lang="en-US" sz="3200" b="0" i="0" u="none" strike="noStrike" kern="1200">
                <a:ln>
                  <a:noFill/>
                </a:ln>
                <a:latin typeface="Arial" pitchFamily="18"/>
                <a:ea typeface="Arial Unicode MS" pitchFamily="2"/>
                <a:cs typeface="Tahoma" pitchFamily="2"/>
              </a:defRPr>
            </a:defPPr>
            <a:lvl1pPr marL="432000" marR="0" lvl="0" indent="-324000">
              <a:spcBef>
                <a:spcPts val="0"/>
              </a:spcBef>
              <a:spcAft>
                <a:spcPts val="1414"/>
              </a:spcAft>
              <a:buClr>
                <a:srgbClr val="004586"/>
              </a:buClr>
              <a:buSzPct val="100000"/>
              <a:buFont typeface="OpenSymbol" pitchFamily="2"/>
              <a:buChar char=""/>
              <a:defRPr lang="en-US" sz="3200" b="0" i="0" u="none" strike="noStrike" kern="1200">
                <a:ln>
                  <a:noFill/>
                </a:ln>
                <a:latin typeface="Arial" pitchFamily="18"/>
                <a:ea typeface="Arial Unicode MS" pitchFamily="2"/>
                <a:cs typeface="Tahoma" pitchFamily="2"/>
              </a:defRPr>
            </a:lvl1pPr>
            <a:lvl2pPr marL="864000" marR="0" lvl="1" indent="-324000">
              <a:spcBef>
                <a:spcPts val="0"/>
              </a:spcBef>
              <a:spcAft>
                <a:spcPts val="1134"/>
              </a:spcAft>
              <a:buClr>
                <a:srgbClr val="004586"/>
              </a:buClr>
              <a:buSzPct val="100000"/>
              <a:buFont typeface="OpenSymbol" pitchFamily="2"/>
              <a:buChar char=""/>
              <a:defRPr lang="en-US" sz="2800" b="0" i="0" u="none" strike="noStrike" kern="1200">
                <a:ln>
                  <a:noFill/>
                </a:ln>
                <a:latin typeface="Arial" pitchFamily="18"/>
                <a:ea typeface="Arial Unicode MS" pitchFamily="2"/>
                <a:cs typeface="Tahoma" pitchFamily="2"/>
              </a:defRPr>
            </a:lvl2pPr>
            <a:lvl3pPr marL="1295999" marR="0" lvl="2" indent="-288000">
              <a:spcBef>
                <a:spcPts val="0"/>
              </a:spcBef>
              <a:spcAft>
                <a:spcPts val="850"/>
              </a:spcAft>
              <a:buClr>
                <a:srgbClr val="004586"/>
              </a:buClr>
              <a:buSzPct val="100000"/>
              <a:buFont typeface="OpenSymbol" pitchFamily="2"/>
              <a:buChar char=""/>
              <a:defRPr lang="en-US" sz="2400" b="0" i="0" u="none" strike="noStrike" kern="1200">
                <a:ln>
                  <a:noFill/>
                </a:ln>
                <a:latin typeface="Arial" pitchFamily="18"/>
                <a:ea typeface="Arial Unicode MS" pitchFamily="2"/>
                <a:cs typeface="Tahoma" pitchFamily="2"/>
              </a:defRPr>
            </a:lvl3pPr>
            <a:lvl4pPr marL="1728000" marR="0" lvl="3" indent="-216000">
              <a:spcBef>
                <a:spcPts val="0"/>
              </a:spcBef>
              <a:spcAft>
                <a:spcPts val="567"/>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4pPr>
            <a:lvl5pPr marL="2160000" marR="0" lvl="4"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5pPr>
            <a:lvl6pPr marL="2592000" marR="0" lvl="5"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6pPr>
            <a:lvl7pPr marL="3024000" marR="0" lvl="6"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7pPr>
            <a:lvl8pPr marL="3456000" marR="0" lvl="7"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8pPr>
            <a:lvl9pPr marL="3887999" marR="0" lvl="8"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9pPr>
          </a:lstStyle>
          <a:p>
            <a:pPr marL="0" lvl="0" indent="0" algn="just"/>
            <a:r>
              <a:rPr lang="x-none" sz="1800"/>
              <a:t>Il est introduit un délai de prescription (auparavant, l’imprescriptibilité/délai raisonnable des poursuites disciplinaires).</a:t>
            </a:r>
          </a:p>
          <a:p>
            <a:pPr marL="0" lvl="0" indent="0" algn="just"/>
            <a:r>
              <a:rPr lang="x-none" sz="1800"/>
              <a:t>Ainsi, aucune procédure disciplinaire ne peut être engagée au-delà d’un délai de 3 ans à compter du jour où l’administration a eu une connaissance effective de la réalité, de la nature et de l’ampleur des faits passibles de sanction.</a:t>
            </a:r>
          </a:p>
          <a:p>
            <a:pPr marL="0" lvl="0" indent="0" algn="just"/>
            <a:r>
              <a:rPr lang="x-none" sz="1800"/>
              <a:t>En cas de poursuites pénales exercées à l’encontre du fonctionnaire, ce délai est interrompu jusqu’à la décision définitive de classement sans suite, de non-lieu, d’acquittement, de relaxe ou de condamnation. Passé ce délai et hormis le cas où une autre procédure disciplinaire a été engagée à l’encontre de l’agent avant l’expiration de ce délai, les faits en cause ne peuvent plus être invoqués dans le cadre d’une procédure disciplinaire.</a:t>
            </a:r>
          </a:p>
          <a:p>
            <a:pPr marL="0" lvl="0" indent="0" algn="r"/>
            <a:r>
              <a:rPr lang="x-none" sz="1800" i="1"/>
              <a:t> Article 36 loi n°2016-483 du 20 avril 2016</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a:off x="756000" y="346320"/>
            <a:ext cx="9071640" cy="117216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216000" lvl="0" indent="-360000">
              <a:buNone/>
            </a:pPr>
            <a:r>
              <a:rPr lang="en-US" sz="3600" u="sng">
                <a:solidFill>
                  <a:srgbClr val="CC0000"/>
                </a:solidFill>
                <a:effectLst>
                  <a:outerShdw dist="17961" dir="2700000">
                    <a:scrgbClr r="0" g="0" b="0"/>
                  </a:outerShdw>
                </a:effectLst>
              </a:rPr>
              <a:t>Discipline</a:t>
            </a:r>
          </a:p>
        </p:txBody>
      </p:sp>
      <p:sp>
        <p:nvSpPr>
          <p:cNvPr id="3" name="Espace réservé du texte 2"/>
          <p:cNvSpPr txBox="1">
            <a:spLocks noGrp="1"/>
          </p:cNvSpPr>
          <p:nvPr>
            <p:ph type="body" idx="4294967295"/>
          </p:nvPr>
        </p:nvSpPr>
        <p:spPr>
          <a:xfrm>
            <a:off x="762120" y="1791360"/>
            <a:ext cx="8784000" cy="3613319"/>
          </a:xfrm>
        </p:spPr>
        <p:txBody>
          <a:bodyPr/>
          <a:lstStyle>
            <a:defPPr marL="432000" marR="0" lvl="0" indent="-324000">
              <a:spcBef>
                <a:spcPts val="0"/>
              </a:spcBef>
              <a:spcAft>
                <a:spcPts val="1414"/>
              </a:spcAft>
              <a:buClr>
                <a:srgbClr val="004586"/>
              </a:buClr>
              <a:buSzPct val="100000"/>
              <a:buFont typeface="OpenSymbol" pitchFamily="2"/>
              <a:buNone/>
              <a:defRPr lang="en-US" sz="3200" b="0" i="0" u="none" strike="noStrike" kern="1200">
                <a:ln>
                  <a:noFill/>
                </a:ln>
                <a:latin typeface="Arial" pitchFamily="18"/>
                <a:ea typeface="Arial Unicode MS" pitchFamily="2"/>
                <a:cs typeface="Tahoma" pitchFamily="2"/>
              </a:defRPr>
            </a:defPPr>
            <a:lvl1pPr marL="432000" marR="0" lvl="0" indent="-324000">
              <a:spcBef>
                <a:spcPts val="0"/>
              </a:spcBef>
              <a:spcAft>
                <a:spcPts val="1414"/>
              </a:spcAft>
              <a:buClr>
                <a:srgbClr val="004586"/>
              </a:buClr>
              <a:buSzPct val="100000"/>
              <a:buFont typeface="OpenSymbol" pitchFamily="2"/>
              <a:buChar char=""/>
              <a:defRPr lang="en-US" sz="3200" b="0" i="0" u="none" strike="noStrike" kern="1200">
                <a:ln>
                  <a:noFill/>
                </a:ln>
                <a:latin typeface="Arial" pitchFamily="18"/>
                <a:ea typeface="Arial Unicode MS" pitchFamily="2"/>
                <a:cs typeface="Tahoma" pitchFamily="2"/>
              </a:defRPr>
            </a:lvl1pPr>
            <a:lvl2pPr marL="864000" marR="0" lvl="1" indent="-324000">
              <a:spcBef>
                <a:spcPts val="0"/>
              </a:spcBef>
              <a:spcAft>
                <a:spcPts val="1134"/>
              </a:spcAft>
              <a:buClr>
                <a:srgbClr val="004586"/>
              </a:buClr>
              <a:buSzPct val="100000"/>
              <a:buFont typeface="OpenSymbol" pitchFamily="2"/>
              <a:buChar char=""/>
              <a:defRPr lang="en-US" sz="2800" b="0" i="0" u="none" strike="noStrike" kern="1200">
                <a:ln>
                  <a:noFill/>
                </a:ln>
                <a:latin typeface="Arial" pitchFamily="18"/>
                <a:ea typeface="Arial Unicode MS" pitchFamily="2"/>
                <a:cs typeface="Tahoma" pitchFamily="2"/>
              </a:defRPr>
            </a:lvl2pPr>
            <a:lvl3pPr marL="1295999" marR="0" lvl="2" indent="-288000">
              <a:spcBef>
                <a:spcPts val="0"/>
              </a:spcBef>
              <a:spcAft>
                <a:spcPts val="850"/>
              </a:spcAft>
              <a:buClr>
                <a:srgbClr val="004586"/>
              </a:buClr>
              <a:buSzPct val="100000"/>
              <a:buFont typeface="OpenSymbol" pitchFamily="2"/>
              <a:buChar char=""/>
              <a:defRPr lang="en-US" sz="2400" b="0" i="0" u="none" strike="noStrike" kern="1200">
                <a:ln>
                  <a:noFill/>
                </a:ln>
                <a:latin typeface="Arial" pitchFamily="18"/>
                <a:ea typeface="Arial Unicode MS" pitchFamily="2"/>
                <a:cs typeface="Tahoma" pitchFamily="2"/>
              </a:defRPr>
            </a:lvl3pPr>
            <a:lvl4pPr marL="1728000" marR="0" lvl="3" indent="-216000">
              <a:spcBef>
                <a:spcPts val="0"/>
              </a:spcBef>
              <a:spcAft>
                <a:spcPts val="567"/>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4pPr>
            <a:lvl5pPr marL="2160000" marR="0" lvl="4"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5pPr>
            <a:lvl6pPr marL="2592000" marR="0" lvl="5"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6pPr>
            <a:lvl7pPr marL="3024000" marR="0" lvl="6"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7pPr>
            <a:lvl8pPr marL="3456000" marR="0" lvl="7"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8pPr>
            <a:lvl9pPr marL="3887999" marR="0" lvl="8"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9pPr>
          </a:lstStyle>
          <a:p>
            <a:pPr marL="0" lvl="0" indent="0" algn="just"/>
            <a:r>
              <a:rPr lang="x-none" sz="1800"/>
              <a:t>Les parlementaires ont instauré, pour la Fonction Publique Territoriale, une nouvelle sanction :  l’exclusion temporaire de fonctions pour une durée maximale de 3 jours. </a:t>
            </a:r>
            <a:r>
              <a:rPr lang="x-none" sz="1800" b="1"/>
              <a:t>Sans traitement</a:t>
            </a:r>
            <a:r>
              <a:rPr lang="x-none" sz="1800"/>
              <a:t>.</a:t>
            </a:r>
          </a:p>
          <a:p>
            <a:pPr marL="0" lvl="0" indent="0" algn="just"/>
            <a:r>
              <a:rPr lang="x-none" sz="1800"/>
              <a:t>Cette sanction est intégrée dans le premier groupe, ce qui suppose qu'elle n'impose pas la réunion du Conseil de Discipline. La collectivité peut désormais priver un agent de sa rémunération, sans débat contradictoire en Conseil de Discipline.</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a:off x="756000" y="346320"/>
            <a:ext cx="9071640" cy="117216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216000" lvl="0" indent="-360000">
              <a:buNone/>
            </a:pPr>
            <a:r>
              <a:rPr lang="en-US" sz="3600" u="sng">
                <a:solidFill>
                  <a:srgbClr val="CC0000"/>
                </a:solidFill>
                <a:effectLst>
                  <a:outerShdw dist="17961" dir="2700000">
                    <a:scrgbClr r="0" g="0" b="0"/>
                  </a:outerShdw>
                </a:effectLst>
              </a:rPr>
              <a:t>Congé parental</a:t>
            </a:r>
          </a:p>
        </p:txBody>
      </p:sp>
      <p:sp>
        <p:nvSpPr>
          <p:cNvPr id="3" name="Espace réservé du texte 2"/>
          <p:cNvSpPr txBox="1">
            <a:spLocks noGrp="1"/>
          </p:cNvSpPr>
          <p:nvPr>
            <p:ph type="body" idx="4294967295"/>
          </p:nvPr>
        </p:nvSpPr>
        <p:spPr>
          <a:xfrm>
            <a:off x="762120" y="1791360"/>
            <a:ext cx="8784000" cy="4305600"/>
          </a:xfrm>
        </p:spPr>
        <p:txBody>
          <a:bodyPr/>
          <a:lstStyle>
            <a:defPPr marL="432000" marR="0" lvl="0" indent="-324000">
              <a:spcBef>
                <a:spcPts val="0"/>
              </a:spcBef>
              <a:spcAft>
                <a:spcPts val="1414"/>
              </a:spcAft>
              <a:buClr>
                <a:srgbClr val="004586"/>
              </a:buClr>
              <a:buSzPct val="100000"/>
              <a:buFont typeface="OpenSymbol" pitchFamily="2"/>
              <a:buNone/>
              <a:defRPr lang="en-US" sz="3200" b="0" i="0" u="none" strike="noStrike" kern="1200">
                <a:ln>
                  <a:noFill/>
                </a:ln>
                <a:latin typeface="Arial" pitchFamily="18"/>
                <a:ea typeface="Arial Unicode MS" pitchFamily="2"/>
                <a:cs typeface="Tahoma" pitchFamily="2"/>
              </a:defRPr>
            </a:defPPr>
            <a:lvl1pPr marL="432000" marR="0" lvl="0" indent="-324000">
              <a:spcBef>
                <a:spcPts val="0"/>
              </a:spcBef>
              <a:spcAft>
                <a:spcPts val="1414"/>
              </a:spcAft>
              <a:buClr>
                <a:srgbClr val="004586"/>
              </a:buClr>
              <a:buSzPct val="100000"/>
              <a:buFont typeface="OpenSymbol" pitchFamily="2"/>
              <a:buChar char=""/>
              <a:defRPr lang="en-US" sz="3200" b="0" i="0" u="none" strike="noStrike" kern="1200">
                <a:ln>
                  <a:noFill/>
                </a:ln>
                <a:latin typeface="Arial" pitchFamily="18"/>
                <a:ea typeface="Arial Unicode MS" pitchFamily="2"/>
                <a:cs typeface="Tahoma" pitchFamily="2"/>
              </a:defRPr>
            </a:lvl1pPr>
            <a:lvl2pPr marL="864000" marR="0" lvl="1" indent="-324000">
              <a:spcBef>
                <a:spcPts val="0"/>
              </a:spcBef>
              <a:spcAft>
                <a:spcPts val="1134"/>
              </a:spcAft>
              <a:buClr>
                <a:srgbClr val="004586"/>
              </a:buClr>
              <a:buSzPct val="100000"/>
              <a:buFont typeface="OpenSymbol" pitchFamily="2"/>
              <a:buChar char=""/>
              <a:defRPr lang="en-US" sz="2800" b="0" i="0" u="none" strike="noStrike" kern="1200">
                <a:ln>
                  <a:noFill/>
                </a:ln>
                <a:latin typeface="Arial" pitchFamily="18"/>
                <a:ea typeface="Arial Unicode MS" pitchFamily="2"/>
                <a:cs typeface="Tahoma" pitchFamily="2"/>
              </a:defRPr>
            </a:lvl2pPr>
            <a:lvl3pPr marL="1295999" marR="0" lvl="2" indent="-288000">
              <a:spcBef>
                <a:spcPts val="0"/>
              </a:spcBef>
              <a:spcAft>
                <a:spcPts val="850"/>
              </a:spcAft>
              <a:buClr>
                <a:srgbClr val="004586"/>
              </a:buClr>
              <a:buSzPct val="100000"/>
              <a:buFont typeface="OpenSymbol" pitchFamily="2"/>
              <a:buChar char=""/>
              <a:defRPr lang="en-US" sz="2400" b="0" i="0" u="none" strike="noStrike" kern="1200">
                <a:ln>
                  <a:noFill/>
                </a:ln>
                <a:latin typeface="Arial" pitchFamily="18"/>
                <a:ea typeface="Arial Unicode MS" pitchFamily="2"/>
                <a:cs typeface="Tahoma" pitchFamily="2"/>
              </a:defRPr>
            </a:lvl3pPr>
            <a:lvl4pPr marL="1728000" marR="0" lvl="3" indent="-216000">
              <a:spcBef>
                <a:spcPts val="0"/>
              </a:spcBef>
              <a:spcAft>
                <a:spcPts val="567"/>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4pPr>
            <a:lvl5pPr marL="2160000" marR="0" lvl="4"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5pPr>
            <a:lvl6pPr marL="2592000" marR="0" lvl="5"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6pPr>
            <a:lvl7pPr marL="3024000" marR="0" lvl="6"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7pPr>
            <a:lvl8pPr marL="3456000" marR="0" lvl="7"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8pPr>
            <a:lvl9pPr marL="3887999" marR="0" lvl="8"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9pPr>
          </a:lstStyle>
          <a:p>
            <a:pPr marL="0" lvl="0" indent="0" algn="just"/>
            <a:r>
              <a:rPr lang="x-none" sz="1800"/>
              <a:t>En cas de naissances multiples, le congé parental peut être prolongé jusqu’à l’entrée à l’école maternelle des enfants.</a:t>
            </a:r>
          </a:p>
          <a:p>
            <a:pPr marL="0" lvl="0" indent="0" algn="just"/>
            <a:r>
              <a:rPr lang="x-none" sz="1800"/>
              <a:t>Pour les naissances multiples d’au moins 3 enfants ou les arrivées simultanées d’au moins 3 enfants adoptés ou confiés en vue d’adoption, il peut être prolongé 5 fois pour prendre fin au plus tard au 6ème anniversaire du plus jeune des enfants.</a:t>
            </a:r>
          </a:p>
          <a:p>
            <a:pPr marL="0" lvl="0" indent="0" algn="just"/>
            <a:r>
              <a:rPr lang="x-none" sz="1800"/>
              <a:t>Il est à noter que la prolongation 5 fois (6 mois x 5) conduit à un congé parental maximal de 3 ans. En conséquence, pour bénéficier de la disposition allant jusqu’au 6ème anniversaire, l’exercice conjoint de la parentalité sera nécessaire. En effet, depuis le 1er octobre 2012, le congé parental peut être accordé aussi bien à la mère qu'au père de l'enfant, et ce éventuellement même de manière simultanée.</a:t>
            </a:r>
          </a:p>
          <a:p>
            <a:pPr marL="0" lvl="0" indent="0" algn="just"/>
            <a:r>
              <a:rPr lang="x-none" sz="1800"/>
              <a:t>Le titulaire du congé parental peut demander d'écourter la durée de ce congé à tout moment (suppression de la mention "en cas de motif grave").</a:t>
            </a:r>
          </a:p>
          <a:p>
            <a:pPr marL="0" lvl="0" indent="0" algn="r"/>
            <a:r>
              <a:rPr lang="x-none" sz="1800" i="1"/>
              <a:t> Article 69 loi n°2016-483 du 20 avril 2016</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page7">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a:off x="756000" y="346320"/>
            <a:ext cx="9071640" cy="117216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216000" lvl="0" indent="-360000">
              <a:buNone/>
            </a:pPr>
            <a:r>
              <a:rPr lang="en-US" sz="3600" u="sng">
                <a:solidFill>
                  <a:srgbClr val="CC0000"/>
                </a:solidFill>
                <a:effectLst>
                  <a:outerShdw dist="17961" dir="2700000">
                    <a:scrgbClr r="0" g="0" b="0"/>
                  </a:outerShdw>
                </a:effectLst>
              </a:rPr>
              <a:t>Régime indemnitaire</a:t>
            </a:r>
          </a:p>
        </p:txBody>
      </p:sp>
      <p:sp>
        <p:nvSpPr>
          <p:cNvPr id="3" name="Espace réservé du texte 2"/>
          <p:cNvSpPr txBox="1">
            <a:spLocks noGrp="1"/>
          </p:cNvSpPr>
          <p:nvPr>
            <p:ph type="body" idx="4294967295"/>
          </p:nvPr>
        </p:nvSpPr>
        <p:spPr>
          <a:xfrm>
            <a:off x="762120" y="1791360"/>
            <a:ext cx="8784000" cy="4834440"/>
          </a:xfrm>
        </p:spPr>
        <p:txBody>
          <a:bodyPr/>
          <a:lstStyle>
            <a:defPPr marL="432000" marR="0" lvl="0" indent="-324000">
              <a:spcBef>
                <a:spcPts val="0"/>
              </a:spcBef>
              <a:spcAft>
                <a:spcPts val="1414"/>
              </a:spcAft>
              <a:buClr>
                <a:srgbClr val="004586"/>
              </a:buClr>
              <a:buSzPct val="100000"/>
              <a:buFont typeface="OpenSymbol" pitchFamily="2"/>
              <a:buNone/>
              <a:defRPr lang="en-US" sz="3200" b="0" i="0" u="none" strike="noStrike" kern="1200">
                <a:ln>
                  <a:noFill/>
                </a:ln>
                <a:latin typeface="Arial" pitchFamily="18"/>
                <a:ea typeface="Arial Unicode MS" pitchFamily="2"/>
                <a:cs typeface="Tahoma" pitchFamily="2"/>
              </a:defRPr>
            </a:defPPr>
            <a:lvl1pPr marL="432000" marR="0" lvl="0" indent="-324000">
              <a:spcBef>
                <a:spcPts val="0"/>
              </a:spcBef>
              <a:spcAft>
                <a:spcPts val="1414"/>
              </a:spcAft>
              <a:buClr>
                <a:srgbClr val="004586"/>
              </a:buClr>
              <a:buSzPct val="100000"/>
              <a:buFont typeface="OpenSymbol" pitchFamily="2"/>
              <a:buChar char=""/>
              <a:defRPr lang="en-US" sz="3200" b="0" i="0" u="none" strike="noStrike" kern="1200">
                <a:ln>
                  <a:noFill/>
                </a:ln>
                <a:latin typeface="Arial" pitchFamily="18"/>
                <a:ea typeface="Arial Unicode MS" pitchFamily="2"/>
                <a:cs typeface="Tahoma" pitchFamily="2"/>
              </a:defRPr>
            </a:lvl1pPr>
            <a:lvl2pPr marL="864000" marR="0" lvl="1" indent="-324000">
              <a:spcBef>
                <a:spcPts val="0"/>
              </a:spcBef>
              <a:spcAft>
                <a:spcPts val="1134"/>
              </a:spcAft>
              <a:buClr>
                <a:srgbClr val="004586"/>
              </a:buClr>
              <a:buSzPct val="100000"/>
              <a:buFont typeface="OpenSymbol" pitchFamily="2"/>
              <a:buChar char=""/>
              <a:defRPr lang="en-US" sz="2800" b="0" i="0" u="none" strike="noStrike" kern="1200">
                <a:ln>
                  <a:noFill/>
                </a:ln>
                <a:latin typeface="Arial" pitchFamily="18"/>
                <a:ea typeface="Arial Unicode MS" pitchFamily="2"/>
                <a:cs typeface="Tahoma" pitchFamily="2"/>
              </a:defRPr>
            </a:lvl2pPr>
            <a:lvl3pPr marL="1295999" marR="0" lvl="2" indent="-288000">
              <a:spcBef>
                <a:spcPts val="0"/>
              </a:spcBef>
              <a:spcAft>
                <a:spcPts val="850"/>
              </a:spcAft>
              <a:buClr>
                <a:srgbClr val="004586"/>
              </a:buClr>
              <a:buSzPct val="100000"/>
              <a:buFont typeface="OpenSymbol" pitchFamily="2"/>
              <a:buChar char=""/>
              <a:defRPr lang="en-US" sz="2400" b="0" i="0" u="none" strike="noStrike" kern="1200">
                <a:ln>
                  <a:noFill/>
                </a:ln>
                <a:latin typeface="Arial" pitchFamily="18"/>
                <a:ea typeface="Arial Unicode MS" pitchFamily="2"/>
                <a:cs typeface="Tahoma" pitchFamily="2"/>
              </a:defRPr>
            </a:lvl3pPr>
            <a:lvl4pPr marL="1728000" marR="0" lvl="3" indent="-216000">
              <a:spcBef>
                <a:spcPts val="0"/>
              </a:spcBef>
              <a:spcAft>
                <a:spcPts val="567"/>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4pPr>
            <a:lvl5pPr marL="2160000" marR="0" lvl="4"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5pPr>
            <a:lvl6pPr marL="2592000" marR="0" lvl="5"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6pPr>
            <a:lvl7pPr marL="3024000" marR="0" lvl="6"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7pPr>
            <a:lvl8pPr marL="3456000" marR="0" lvl="7"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8pPr>
            <a:lvl9pPr marL="3887999" marR="0" lvl="8"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9pPr>
          </a:lstStyle>
          <a:p>
            <a:pPr marL="0" lvl="0" indent="0" algn="just"/>
            <a:r>
              <a:rPr lang="x-none" sz="1800"/>
              <a:t>Dans le cadre de la mise en œuvre de la réforme du régime indemnitaire dans la fonction publique, il est apporté des précisions propres à la fonction publique territoriale.</a:t>
            </a:r>
          </a:p>
          <a:p>
            <a:pPr marL="0" lvl="0" indent="0" algn="just"/>
            <a:r>
              <a:rPr lang="x-none" sz="1800"/>
              <a:t>Les organes délibérants des collectivités territoriales et de leurs établissements publics fixent les régimes indemnitaires, dans la limite de ceux dont bénéficient les différents services de l’État (principe de parité).</a:t>
            </a:r>
          </a:p>
          <a:p>
            <a:pPr marL="0" lvl="0" indent="0" algn="just"/>
            <a:r>
              <a:rPr lang="x-none" sz="1800"/>
              <a:t>Ces régimes indemnitaires peuvent tenir compte des conditions d’exercice des fonctions et de l’engagement professionnel des agents.</a:t>
            </a:r>
          </a:p>
          <a:p>
            <a:pPr marL="0" lvl="0" indent="0" algn="just"/>
            <a:r>
              <a:rPr lang="x-none" sz="1800"/>
              <a:t>Lorsque les services de l’État servant de référence bénéficient d’une indemnité servie en deux parts, l’organe délibérant détermine les planchers/plafonds applicables à chacune de ces parts et en fixe les critères, sans que la somme des deux parts dépasse le plafond global des primes octroyées aux agents de l’État.</a:t>
            </a:r>
          </a:p>
          <a:p>
            <a:pPr marL="0" lvl="0" indent="0" algn="just"/>
            <a:r>
              <a:rPr lang="x-none" sz="1800"/>
              <a:t>De plus, après avis du comité technique, l’organe délibérant peut décider d’instituer </a:t>
            </a:r>
            <a:r>
              <a:rPr lang="x-none" sz="1800" b="1"/>
              <a:t>une prime d’intéressement tenant compte des résultats collectifs des services</a:t>
            </a:r>
            <a:r>
              <a:rPr lang="x-none" sz="1800"/>
              <a:t>, selon les modalités et dans les limites définies par décret en Conseil d’État.</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page8">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a:off x="756000" y="346320"/>
            <a:ext cx="9071640" cy="117216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216000" lvl="0" indent="-360000">
              <a:buNone/>
            </a:pPr>
            <a:r>
              <a:rPr lang="en-US" sz="3600" u="sng">
                <a:solidFill>
                  <a:srgbClr val="CC0000"/>
                </a:solidFill>
                <a:effectLst>
                  <a:outerShdw dist="17961" dir="2700000">
                    <a:scrgbClr r="0" g="0" b="0"/>
                  </a:outerShdw>
                </a:effectLst>
              </a:rPr>
              <a:t>Recrutement Catégorie C</a:t>
            </a:r>
          </a:p>
        </p:txBody>
      </p:sp>
      <p:sp>
        <p:nvSpPr>
          <p:cNvPr id="3" name="Espace réservé du texte 2"/>
          <p:cNvSpPr txBox="1">
            <a:spLocks noGrp="1"/>
          </p:cNvSpPr>
          <p:nvPr>
            <p:ph type="body" idx="4294967295"/>
          </p:nvPr>
        </p:nvSpPr>
        <p:spPr>
          <a:xfrm>
            <a:off x="762120" y="2151360"/>
            <a:ext cx="8784000" cy="2673720"/>
          </a:xfrm>
        </p:spPr>
        <p:txBody>
          <a:bodyPr/>
          <a:lstStyle>
            <a:defPPr marL="432000" marR="0" lvl="0" indent="-324000">
              <a:spcBef>
                <a:spcPts val="0"/>
              </a:spcBef>
              <a:spcAft>
                <a:spcPts val="1414"/>
              </a:spcAft>
              <a:buClr>
                <a:srgbClr val="004586"/>
              </a:buClr>
              <a:buSzPct val="100000"/>
              <a:buFont typeface="OpenSymbol" pitchFamily="2"/>
              <a:buNone/>
              <a:defRPr lang="en-US" sz="3200" b="0" i="0" u="none" strike="noStrike" kern="1200">
                <a:ln>
                  <a:noFill/>
                </a:ln>
                <a:latin typeface="Arial" pitchFamily="18"/>
                <a:ea typeface="Arial Unicode MS" pitchFamily="2"/>
                <a:cs typeface="Tahoma" pitchFamily="2"/>
              </a:defRPr>
            </a:defPPr>
            <a:lvl1pPr marL="432000" marR="0" lvl="0" indent="-324000">
              <a:spcBef>
                <a:spcPts val="0"/>
              </a:spcBef>
              <a:spcAft>
                <a:spcPts val="1414"/>
              </a:spcAft>
              <a:buClr>
                <a:srgbClr val="004586"/>
              </a:buClr>
              <a:buSzPct val="100000"/>
              <a:buFont typeface="OpenSymbol" pitchFamily="2"/>
              <a:buChar char=""/>
              <a:defRPr lang="en-US" sz="3200" b="0" i="0" u="none" strike="noStrike" kern="1200">
                <a:ln>
                  <a:noFill/>
                </a:ln>
                <a:latin typeface="Arial" pitchFamily="18"/>
                <a:ea typeface="Arial Unicode MS" pitchFamily="2"/>
                <a:cs typeface="Tahoma" pitchFamily="2"/>
              </a:defRPr>
            </a:lvl1pPr>
            <a:lvl2pPr marL="864000" marR="0" lvl="1" indent="-324000">
              <a:spcBef>
                <a:spcPts val="0"/>
              </a:spcBef>
              <a:spcAft>
                <a:spcPts val="1134"/>
              </a:spcAft>
              <a:buClr>
                <a:srgbClr val="004586"/>
              </a:buClr>
              <a:buSzPct val="100000"/>
              <a:buFont typeface="OpenSymbol" pitchFamily="2"/>
              <a:buChar char=""/>
              <a:defRPr lang="en-US" sz="2800" b="0" i="0" u="none" strike="noStrike" kern="1200">
                <a:ln>
                  <a:noFill/>
                </a:ln>
                <a:latin typeface="Arial" pitchFamily="18"/>
                <a:ea typeface="Arial Unicode MS" pitchFamily="2"/>
                <a:cs typeface="Tahoma" pitchFamily="2"/>
              </a:defRPr>
            </a:lvl2pPr>
            <a:lvl3pPr marL="1295999" marR="0" lvl="2" indent="-288000">
              <a:spcBef>
                <a:spcPts val="0"/>
              </a:spcBef>
              <a:spcAft>
                <a:spcPts val="850"/>
              </a:spcAft>
              <a:buClr>
                <a:srgbClr val="004586"/>
              </a:buClr>
              <a:buSzPct val="100000"/>
              <a:buFont typeface="OpenSymbol" pitchFamily="2"/>
              <a:buChar char=""/>
              <a:defRPr lang="en-US" sz="2400" b="0" i="0" u="none" strike="noStrike" kern="1200">
                <a:ln>
                  <a:noFill/>
                </a:ln>
                <a:latin typeface="Arial" pitchFamily="18"/>
                <a:ea typeface="Arial Unicode MS" pitchFamily="2"/>
                <a:cs typeface="Tahoma" pitchFamily="2"/>
              </a:defRPr>
            </a:lvl3pPr>
            <a:lvl4pPr marL="1728000" marR="0" lvl="3" indent="-216000">
              <a:spcBef>
                <a:spcPts val="0"/>
              </a:spcBef>
              <a:spcAft>
                <a:spcPts val="567"/>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4pPr>
            <a:lvl5pPr marL="2160000" marR="0" lvl="4"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5pPr>
            <a:lvl6pPr marL="2592000" marR="0" lvl="5"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6pPr>
            <a:lvl7pPr marL="3024000" marR="0" lvl="6"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7pPr>
            <a:lvl8pPr marL="3456000" marR="0" lvl="7"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8pPr>
            <a:lvl9pPr marL="3887999" marR="0" lvl="8"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9pPr>
          </a:lstStyle>
          <a:p>
            <a:pPr marL="0" lvl="0" indent="0" algn="just"/>
            <a:r>
              <a:rPr lang="x-none" sz="1800"/>
              <a:t>Les jurys et comités de sélection comprendront au moins un membre extérieur à l’administration qui recrute. Les ministères seront invités à modifier les textes portant composition des jurys et comités de sélection.</a:t>
            </a:r>
          </a:p>
          <a:p>
            <a:pPr marL="0" lvl="0" indent="0" algn="just"/>
            <a:r>
              <a:rPr lang="x-none" sz="1800"/>
              <a:t>S’agissant spécifiquement de la fonction publique territoriale, une disposition, insérée dans le projet de loi relatif à la déontologie et aux droits et obligations des fonctionnaires, instaurait </a:t>
            </a:r>
            <a:r>
              <a:rPr lang="x-none" sz="1800">
                <a:solidFill>
                  <a:srgbClr val="000000"/>
                </a:solidFill>
              </a:rPr>
              <a:t>l’obligation de mettre en place un comité de sélection</a:t>
            </a:r>
            <a:r>
              <a:rPr lang="x-none" sz="1800"/>
              <a:t> pour les recrutements sans concours en catégorie C.</a:t>
            </a:r>
          </a:p>
          <a:p>
            <a:pPr marL="0" lvl="0" indent="0" algn="just"/>
            <a:r>
              <a:rPr lang="x-none" sz="1800"/>
              <a:t>In fine, la version définitive de la loi rend </a:t>
            </a:r>
            <a:r>
              <a:rPr lang="x-none" sz="1800" b="1">
                <a:solidFill>
                  <a:srgbClr val="FF3333"/>
                </a:solidFill>
              </a:rPr>
              <a:t>facultatif</a:t>
            </a:r>
            <a:r>
              <a:rPr lang="x-none" sz="1800"/>
              <a:t> le comité de sélection chez les employeurs territoriaux.</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page9">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a:off x="756000" y="346320"/>
            <a:ext cx="9071640" cy="117216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216000" lvl="0" indent="-360000">
              <a:buNone/>
            </a:pPr>
            <a:r>
              <a:rPr lang="en-US" sz="3600" u="sng">
                <a:solidFill>
                  <a:srgbClr val="CC0000"/>
                </a:solidFill>
                <a:effectLst>
                  <a:outerShdw dist="17961" dir="2700000">
                    <a:scrgbClr r="0" g="0" b="0"/>
                  </a:outerShdw>
                </a:effectLst>
              </a:rPr>
              <a:t>Emplois précaires</a:t>
            </a:r>
          </a:p>
        </p:txBody>
      </p:sp>
      <p:sp>
        <p:nvSpPr>
          <p:cNvPr id="3" name="Espace réservé du texte 2"/>
          <p:cNvSpPr txBox="1">
            <a:spLocks noGrp="1"/>
          </p:cNvSpPr>
          <p:nvPr>
            <p:ph type="body" idx="4294967295"/>
          </p:nvPr>
        </p:nvSpPr>
        <p:spPr>
          <a:xfrm>
            <a:off x="762120" y="2151360"/>
            <a:ext cx="8784000" cy="4178160"/>
          </a:xfrm>
        </p:spPr>
        <p:txBody>
          <a:bodyPr/>
          <a:lstStyle>
            <a:defPPr marL="432000" marR="0" lvl="0" indent="-324000">
              <a:spcBef>
                <a:spcPts val="0"/>
              </a:spcBef>
              <a:spcAft>
                <a:spcPts val="1414"/>
              </a:spcAft>
              <a:buClr>
                <a:srgbClr val="004586"/>
              </a:buClr>
              <a:buSzPct val="100000"/>
              <a:buFont typeface="OpenSymbol" pitchFamily="2"/>
              <a:buNone/>
              <a:defRPr lang="en-US" sz="3200" b="0" i="0" u="none" strike="noStrike" kern="1200">
                <a:ln>
                  <a:noFill/>
                </a:ln>
                <a:latin typeface="Arial" pitchFamily="18"/>
                <a:ea typeface="Arial Unicode MS" pitchFamily="2"/>
                <a:cs typeface="Tahoma" pitchFamily="2"/>
              </a:defRPr>
            </a:defPPr>
            <a:lvl1pPr marL="432000" marR="0" lvl="0" indent="-324000">
              <a:spcBef>
                <a:spcPts val="0"/>
              </a:spcBef>
              <a:spcAft>
                <a:spcPts val="1414"/>
              </a:spcAft>
              <a:buClr>
                <a:srgbClr val="004586"/>
              </a:buClr>
              <a:buSzPct val="100000"/>
              <a:buFont typeface="OpenSymbol" pitchFamily="2"/>
              <a:buChar char=""/>
              <a:defRPr lang="en-US" sz="3200" b="0" i="0" u="none" strike="noStrike" kern="1200">
                <a:ln>
                  <a:noFill/>
                </a:ln>
                <a:latin typeface="Arial" pitchFamily="18"/>
                <a:ea typeface="Arial Unicode MS" pitchFamily="2"/>
                <a:cs typeface="Tahoma" pitchFamily="2"/>
              </a:defRPr>
            </a:lvl1pPr>
            <a:lvl2pPr marL="864000" marR="0" lvl="1" indent="-324000">
              <a:spcBef>
                <a:spcPts val="0"/>
              </a:spcBef>
              <a:spcAft>
                <a:spcPts val="1134"/>
              </a:spcAft>
              <a:buClr>
                <a:srgbClr val="004586"/>
              </a:buClr>
              <a:buSzPct val="100000"/>
              <a:buFont typeface="OpenSymbol" pitchFamily="2"/>
              <a:buChar char=""/>
              <a:defRPr lang="en-US" sz="2800" b="0" i="0" u="none" strike="noStrike" kern="1200">
                <a:ln>
                  <a:noFill/>
                </a:ln>
                <a:latin typeface="Arial" pitchFamily="18"/>
                <a:ea typeface="Arial Unicode MS" pitchFamily="2"/>
                <a:cs typeface="Tahoma" pitchFamily="2"/>
              </a:defRPr>
            </a:lvl2pPr>
            <a:lvl3pPr marL="1295999" marR="0" lvl="2" indent="-288000">
              <a:spcBef>
                <a:spcPts val="0"/>
              </a:spcBef>
              <a:spcAft>
                <a:spcPts val="850"/>
              </a:spcAft>
              <a:buClr>
                <a:srgbClr val="004586"/>
              </a:buClr>
              <a:buSzPct val="100000"/>
              <a:buFont typeface="OpenSymbol" pitchFamily="2"/>
              <a:buChar char=""/>
              <a:defRPr lang="en-US" sz="2400" b="0" i="0" u="none" strike="noStrike" kern="1200">
                <a:ln>
                  <a:noFill/>
                </a:ln>
                <a:latin typeface="Arial" pitchFamily="18"/>
                <a:ea typeface="Arial Unicode MS" pitchFamily="2"/>
                <a:cs typeface="Tahoma" pitchFamily="2"/>
              </a:defRPr>
            </a:lvl3pPr>
            <a:lvl4pPr marL="1728000" marR="0" lvl="3" indent="-216000">
              <a:spcBef>
                <a:spcPts val="0"/>
              </a:spcBef>
              <a:spcAft>
                <a:spcPts val="567"/>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4pPr>
            <a:lvl5pPr marL="2160000" marR="0" lvl="4"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5pPr>
            <a:lvl6pPr marL="2592000" marR="0" lvl="5"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6pPr>
            <a:lvl7pPr marL="3024000" marR="0" lvl="6"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7pPr>
            <a:lvl8pPr marL="3456000" marR="0" lvl="7"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8pPr>
            <a:lvl9pPr marL="3887999" marR="0" lvl="8" indent="-216000">
              <a:spcBef>
                <a:spcPts val="0"/>
              </a:spcBef>
              <a:spcAft>
                <a:spcPts val="283"/>
              </a:spcAft>
              <a:buClr>
                <a:srgbClr val="004586"/>
              </a:buClr>
              <a:buSzPct val="100000"/>
              <a:buFont typeface="OpenSymbol" pitchFamily="2"/>
              <a:buChar char=""/>
              <a:defRPr lang="en-US" sz="2000" b="0" i="0" u="none" strike="noStrike" kern="1200">
                <a:ln>
                  <a:noFill/>
                </a:ln>
                <a:latin typeface="Arial" pitchFamily="18"/>
                <a:ea typeface="Arial Unicode MS" pitchFamily="2"/>
                <a:cs typeface="Tahoma" pitchFamily="2"/>
              </a:defRPr>
            </a:lvl9pPr>
          </a:lstStyle>
          <a:p>
            <a:pPr marL="0" lvl="0" indent="0" algn="just"/>
            <a:r>
              <a:rPr lang="x-none" sz="1800"/>
              <a:t>La loi prolonge </a:t>
            </a:r>
            <a:r>
              <a:rPr lang="x-none" sz="1800" b="1"/>
              <a:t>le dispositif de titularisation</a:t>
            </a:r>
            <a:r>
              <a:rPr lang="x-none" sz="1800"/>
              <a:t> mis en place par la loi du 12 mars 2012 relative à l’accès à l’emploi titulaire et à l’amélioration des conditions d’emploi des agents contractuels dans la fonction publique (loi dite Sauvadet) </a:t>
            </a:r>
            <a:r>
              <a:rPr lang="x-none" sz="1800" b="1"/>
              <a:t>jusqu’au 12 mars 2018</a:t>
            </a:r>
            <a:r>
              <a:rPr lang="x-none" sz="1800"/>
              <a:t> au lieu du 12 mars 2016 prévu initialement.</a:t>
            </a:r>
          </a:p>
          <a:p>
            <a:pPr marL="0" lvl="0" indent="0" algn="just"/>
            <a:r>
              <a:rPr lang="x-none" sz="1800"/>
              <a:t>Dans la loi initiale, l’accès à la fonction publique de l’État prévu à l’article 1er est réservé aux agents occupant, à la date du 31 mars 2011, en qualité d’agent contractuel de droit public et pour répondre à un besoin permanent de l’État, de l’un de ses établissements publics ou d’un établissement public local d’enseignement. </a:t>
            </a:r>
            <a:r>
              <a:rPr lang="x-none" sz="1800" b="1"/>
              <a:t>Cette date est repoussée au 31 mars 2013.</a:t>
            </a:r>
          </a:p>
          <a:p>
            <a:pPr marL="0" lvl="0" indent="0" algn="just"/>
            <a:r>
              <a:rPr lang="x-none" sz="1800"/>
              <a:t>Il faut maintenant attendre le décret d’application.</a:t>
            </a:r>
          </a:p>
          <a:p>
            <a:pPr marL="0" lvl="0" indent="0" algn="just"/>
            <a:r>
              <a:rPr lang="x-none" sz="1800" b="1">
                <a:solidFill>
                  <a:srgbClr val="FF3333"/>
                </a:solidFill>
              </a:rPr>
              <a:t>La C.G.T. demande la fin de la précarité dans la fonction publique et réaffirme que le recours au recrutement de contractuels et de vacataires doit seulement concerner soit un nombre restreint d’emplois pointus ou rares, soit des besoins réellement temporaires.</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wordstemplates.com%2003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271</TotalTime>
  <Words>1943</Words>
  <Application>Microsoft Office PowerPoint</Application>
  <PresentationFormat>Personnalisé</PresentationFormat>
  <Paragraphs>70</Paragraphs>
  <Slides>14</Slides>
  <Notes>14</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wordstemplates.com%20033</vt:lpstr>
      <vt:lpstr>LOI DEONTOLOGIE DES FONCTIONNAIRES</vt:lpstr>
      <vt:lpstr>Cumul d'emploi</vt:lpstr>
      <vt:lpstr>Protection du fonctionnaire</vt:lpstr>
      <vt:lpstr>Discipline</vt:lpstr>
      <vt:lpstr>Discipline</vt:lpstr>
      <vt:lpstr>Congé parental</vt:lpstr>
      <vt:lpstr>Régime indemnitaire</vt:lpstr>
      <vt:lpstr>Recrutement Catégorie C</vt:lpstr>
      <vt:lpstr>Emplois précaires</vt:lpstr>
      <vt:lpstr>Privés d'emploi</vt:lpstr>
      <vt:lpstr>Droit syndical</vt:lpstr>
      <vt:lpstr>Droit syndical</vt:lpstr>
      <vt:lpstr>Droit syndical</vt:lpstr>
      <vt:lpstr>Dispositions non retenues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Marketing Plan Smallbiz template</dc:title>
  <dc:subject>Presentation template for creating a marketing plan</dc:subject>
  <dc:creator>Eric</dc:creator>
  <cp:keywords>Impress,Template,Presentation,Marketing,Plan,Blue,Product,Service</cp:keywords>
  <dc:description>You will like this markeitng plan template very much. This is very professionally designed. Check these  &lt;a href="http://www.wordstemplates.com/free-invoice-template.html"&gt;Free Invoice Template&lt;/a&gt;
&lt;a href="http://www.wordstemplates.com/task-list-template.html"&gt;Task List Template&lt;/a&gt;
&lt;a href="http://www.wordstemplates.com/income-statement-template.html"&gt;Income Statement Template&lt;/a&gt;
&lt;a href="http://www.wordstemplates.com/checklist-template.html"&gt;Checklist Template&lt;/a&gt;
&lt;a href="http://www.wordstemplates.com/personal-development-plan-template.html"&gt;Personal Development Plan Template&lt;/a&gt;
&lt;a href="http://www.wordstemplates.com/gift-box-template.html"&gt;Gift Box Template&lt;/a&gt;
&lt;a href="http://www.wordstemplates.com/swot-analysis-template.html"&gt;SWOT Analysis Template&lt;/a&gt;
&lt;a href="http://www.wordstemplates.com/birth-certificate-template.html"&gt;Birth Certificate Template&lt;/a&gt;
&lt;a href="http://www.wordstemplates.com/picnic-flyer.html"&gt;Picnic Flyer&lt;/a&gt;
&lt;a href="http://www.wordstemplates.com/price-list-template.html"&gt;Price List Template&lt;/a&gt;
&lt;a href="http://www.wordstemplates.com/training-manual-template.html"&gt;Training Manual Template&lt;/a&gt;
&lt;a href="http://www.wordstemplates.com/profit-and-loss-statement-template.html"&gt;Profit and Loss Statement Template&lt;/a&gt;
&lt;a href="http://www.wordstemplates.com/donation-form-template.html"&gt;Donation Form Template&lt;/a&gt; for more good quality templates. Hopefully you will find these.</dc:description>
  <cp:lastModifiedBy>Eric</cp:lastModifiedBy>
  <cp:revision>12</cp:revision>
  <dcterms:created xsi:type="dcterms:W3CDTF">2016-05-09T14:16:44Z</dcterms:created>
  <dcterms:modified xsi:type="dcterms:W3CDTF">2016-09-26T20:44:53Z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icense">
    <vt:lpwstr>&lt;a href="http://www.wordstemplates.com/"&gt;free word templates&lt;/a&gt;</vt:lpwstr>
  </property>
</Properties>
</file>